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9" r:id="rId5"/>
    <p:sldId id="261" r:id="rId6"/>
    <p:sldId id="257" r:id="rId7"/>
    <p:sldId id="258" r:id="rId8"/>
    <p:sldId id="260" r:id="rId9"/>
    <p:sldId id="263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8CDD4-0277-509D-9BDA-7EBCCEC2A59D}" v="744" dt="2021-02-11T09:33:11.613"/>
    <p1510:client id="{18990458-8B1D-A664-A0F4-C15DC6B20683}" v="45" dt="2021-02-09T11:35:18.480"/>
    <p1510:client id="{37231B59-C543-4567-9C96-2C90F5A99839}" v="63" dt="2021-02-11T09:46:31.128"/>
    <p1510:client id="{998EEB98-1E3E-B07A-66F9-0A447AC4C593}" v="178" dt="2021-02-08T11:34:46.919"/>
    <p1510:client id="{B068FB74-7102-6882-D07B-B5C40E0D4937}" v="393" dt="2021-02-08T11:35:52.351"/>
    <p1510:client id="{DB7A9C58-C160-5FD9-5862-228E17DAAD2A}" v="304" dt="2021-02-08T11:10:05.306"/>
    <p1510:client id="{E64423C1-BD59-14AD-BE27-A7ACBB4B2652}" v="958" dt="2021-02-09T11:39:06.856"/>
    <p1510:client id="{F896283B-BF5C-D96B-1746-8132A3D847D9}" v="133" dt="2021-02-08T11:27:03.252"/>
    <p1510:client id="{FF4EA661-716A-0852-B7D1-707FE16CF734}" v="1457" dt="2021-02-10T20:42:30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ableStyles" Target="tableStyle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heme" Target="theme/theme1.xml" Id="rId17" /><Relationship Type="http://schemas.openxmlformats.org/officeDocument/2006/relationships/customXml" Target="../customXml/item2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presProps" Target="presProps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179E6-1BCC-4E7B-80D2-1390B78EE92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3108261-94AD-44DF-8DF9-829B63FC480B}">
      <dgm:prSet/>
      <dgm:spPr/>
      <dgm:t>
        <a:bodyPr/>
        <a:lstStyle/>
        <a:p>
          <a:r>
            <a:rPr lang="pl-PL">
              <a:latin typeface="Rockwell Nova Light"/>
            </a:rPr>
            <a:t>Rozdział XVIII</a:t>
          </a:r>
          <a:endParaRPr lang="en-US">
            <a:latin typeface="Rockwell Nova Light"/>
          </a:endParaRPr>
        </a:p>
      </dgm:t>
    </dgm:pt>
    <dgm:pt modelId="{AFD13B2E-C6E4-4BF7-BED2-1817BE3C4C9B}" type="parTrans" cxnId="{01DA8DCB-6BDA-4BB6-92EA-3100E9D285C4}">
      <dgm:prSet/>
      <dgm:spPr/>
      <dgm:t>
        <a:bodyPr/>
        <a:lstStyle/>
        <a:p>
          <a:endParaRPr lang="en-US"/>
        </a:p>
      </dgm:t>
    </dgm:pt>
    <dgm:pt modelId="{0156173B-1995-47B5-888C-B28A7C178AFE}" type="sibTrans" cxnId="{01DA8DCB-6BDA-4BB6-92EA-3100E9D285C4}">
      <dgm:prSet/>
      <dgm:spPr/>
      <dgm:t>
        <a:bodyPr/>
        <a:lstStyle/>
        <a:p>
          <a:endParaRPr lang="en-US"/>
        </a:p>
      </dgm:t>
    </dgm:pt>
    <dgm:pt modelId="{3D661E17-152A-4D85-91FA-D60371645F6E}">
      <dgm:prSet/>
      <dgm:spPr/>
      <dgm:t>
        <a:bodyPr/>
        <a:lstStyle/>
        <a:p>
          <a:r>
            <a:rPr lang="pl-PL">
              <a:latin typeface="Rockwell Nova Light"/>
            </a:rPr>
            <a:t>Rozmowa Małego Księcia z kwiatkiem na pustyni </a:t>
          </a:r>
          <a:endParaRPr lang="en-US">
            <a:latin typeface="Rockwell Nova Light"/>
          </a:endParaRPr>
        </a:p>
      </dgm:t>
    </dgm:pt>
    <dgm:pt modelId="{3ED955EB-47F4-48F8-B8DB-B972BBE5A002}" type="parTrans" cxnId="{EFAE73E2-BC56-430F-8B8D-0D765A9DA4B6}">
      <dgm:prSet/>
      <dgm:spPr/>
      <dgm:t>
        <a:bodyPr/>
        <a:lstStyle/>
        <a:p>
          <a:endParaRPr lang="en-US"/>
        </a:p>
      </dgm:t>
    </dgm:pt>
    <dgm:pt modelId="{28DC905B-33FC-4714-BAE1-E7301ED945D7}" type="sibTrans" cxnId="{EFAE73E2-BC56-430F-8B8D-0D765A9DA4B6}">
      <dgm:prSet/>
      <dgm:spPr/>
      <dgm:t>
        <a:bodyPr/>
        <a:lstStyle/>
        <a:p>
          <a:endParaRPr lang="en-US"/>
        </a:p>
      </dgm:t>
    </dgm:pt>
    <dgm:pt modelId="{12A18A58-E6AB-44CA-9E3C-719DE818C46D}">
      <dgm:prSet/>
      <dgm:spPr/>
      <dgm:t>
        <a:bodyPr/>
        <a:lstStyle/>
        <a:p>
          <a:r>
            <a:rPr lang="pl-PL">
              <a:latin typeface="Rockwell Nova Light"/>
            </a:rPr>
            <a:t>Myśl kwiatka, zakańczająca rozmowę</a:t>
          </a:r>
          <a:endParaRPr lang="en-US">
            <a:latin typeface="Rockwell Nova Light"/>
          </a:endParaRPr>
        </a:p>
      </dgm:t>
    </dgm:pt>
    <dgm:pt modelId="{BCB69FF6-C3D9-40A0-A6CB-8AB50A7CA8CE}" type="parTrans" cxnId="{DB5ADE0E-BFC0-43E5-B376-1298DC9BFB85}">
      <dgm:prSet/>
      <dgm:spPr/>
      <dgm:t>
        <a:bodyPr/>
        <a:lstStyle/>
        <a:p>
          <a:endParaRPr lang="en-US"/>
        </a:p>
      </dgm:t>
    </dgm:pt>
    <dgm:pt modelId="{F6755B36-BA4F-47E8-B459-76A0D60D16F8}" type="sibTrans" cxnId="{DB5ADE0E-BFC0-43E5-B376-1298DC9BFB85}">
      <dgm:prSet/>
      <dgm:spPr/>
      <dgm:t>
        <a:bodyPr/>
        <a:lstStyle/>
        <a:p>
          <a:endParaRPr lang="en-US"/>
        </a:p>
      </dgm:t>
    </dgm:pt>
    <dgm:pt modelId="{9861AA7C-CF24-4BE4-882D-D2E881E16AFF}" type="pres">
      <dgm:prSet presAssocID="{D9A179E6-1BCC-4E7B-80D2-1390B78EE929}" presName="root" presStyleCnt="0">
        <dgm:presLayoutVars>
          <dgm:dir/>
          <dgm:resizeHandles val="exact"/>
        </dgm:presLayoutVars>
      </dgm:prSet>
      <dgm:spPr/>
    </dgm:pt>
    <dgm:pt modelId="{D880E103-F16F-4D8A-8F28-961D5D9031EF}" type="pres">
      <dgm:prSet presAssocID="{D9A179E6-1BCC-4E7B-80D2-1390B78EE929}" presName="container" presStyleCnt="0">
        <dgm:presLayoutVars>
          <dgm:dir/>
          <dgm:resizeHandles val="exact"/>
        </dgm:presLayoutVars>
      </dgm:prSet>
      <dgm:spPr/>
    </dgm:pt>
    <dgm:pt modelId="{3DFE09C0-C523-4B8F-9212-982034413F27}" type="pres">
      <dgm:prSet presAssocID="{83108261-94AD-44DF-8DF9-829B63FC480B}" presName="compNode" presStyleCnt="0"/>
      <dgm:spPr/>
    </dgm:pt>
    <dgm:pt modelId="{8625F3F0-2E9F-471E-AB4D-0AE748E4F7F0}" type="pres">
      <dgm:prSet presAssocID="{83108261-94AD-44DF-8DF9-829B63FC480B}" presName="iconBgRect" presStyleLbl="bgShp" presStyleIdx="0" presStyleCnt="3"/>
      <dgm:spPr/>
    </dgm:pt>
    <dgm:pt modelId="{2864B945-77C2-43D2-8A41-D4C857A0375E}" type="pres">
      <dgm:prSet presAssocID="{83108261-94AD-44DF-8DF9-829B63FC48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telka z dżinem"/>
        </a:ext>
      </dgm:extLst>
    </dgm:pt>
    <dgm:pt modelId="{C9CA53C0-3E73-4141-886C-3108FD4A152F}" type="pres">
      <dgm:prSet presAssocID="{83108261-94AD-44DF-8DF9-829B63FC480B}" presName="spaceRect" presStyleCnt="0"/>
      <dgm:spPr/>
    </dgm:pt>
    <dgm:pt modelId="{BB501D81-1031-4D8F-83E9-92A2CA1E2D25}" type="pres">
      <dgm:prSet presAssocID="{83108261-94AD-44DF-8DF9-829B63FC480B}" presName="textRect" presStyleLbl="revTx" presStyleIdx="0" presStyleCnt="3">
        <dgm:presLayoutVars>
          <dgm:chMax val="1"/>
          <dgm:chPref val="1"/>
        </dgm:presLayoutVars>
      </dgm:prSet>
      <dgm:spPr/>
    </dgm:pt>
    <dgm:pt modelId="{95CC6806-A9E9-4808-AAFD-05A599AE2017}" type="pres">
      <dgm:prSet presAssocID="{0156173B-1995-47B5-888C-B28A7C178AFE}" presName="sibTrans" presStyleLbl="sibTrans2D1" presStyleIdx="0" presStyleCnt="0"/>
      <dgm:spPr/>
    </dgm:pt>
    <dgm:pt modelId="{7B81503A-5C53-4873-8235-F704BBB29BFC}" type="pres">
      <dgm:prSet presAssocID="{3D661E17-152A-4D85-91FA-D60371645F6E}" presName="compNode" presStyleCnt="0"/>
      <dgm:spPr/>
    </dgm:pt>
    <dgm:pt modelId="{EABFFC34-B0C1-4052-8ADC-7CB7FD7EA359}" type="pres">
      <dgm:prSet presAssocID="{3D661E17-152A-4D85-91FA-D60371645F6E}" presName="iconBgRect" presStyleLbl="bgShp" presStyleIdx="1" presStyleCnt="3"/>
      <dgm:spPr/>
    </dgm:pt>
    <dgm:pt modelId="{4E216287-C328-492B-AE77-60ECFC2AD62E}" type="pres">
      <dgm:prSet presAssocID="{3D661E17-152A-4D85-91FA-D60371645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zat"/>
        </a:ext>
      </dgm:extLst>
    </dgm:pt>
    <dgm:pt modelId="{E2592E97-E143-43B4-938D-0FFE015F74C5}" type="pres">
      <dgm:prSet presAssocID="{3D661E17-152A-4D85-91FA-D60371645F6E}" presName="spaceRect" presStyleCnt="0"/>
      <dgm:spPr/>
    </dgm:pt>
    <dgm:pt modelId="{3A870A54-CEA3-4EEE-A0E4-6742D61E15D6}" type="pres">
      <dgm:prSet presAssocID="{3D661E17-152A-4D85-91FA-D60371645F6E}" presName="textRect" presStyleLbl="revTx" presStyleIdx="1" presStyleCnt="3">
        <dgm:presLayoutVars>
          <dgm:chMax val="1"/>
          <dgm:chPref val="1"/>
        </dgm:presLayoutVars>
      </dgm:prSet>
      <dgm:spPr/>
    </dgm:pt>
    <dgm:pt modelId="{07C83D13-2DB4-49A7-8F2B-F71955D97BB8}" type="pres">
      <dgm:prSet presAssocID="{28DC905B-33FC-4714-BAE1-E7301ED945D7}" presName="sibTrans" presStyleLbl="sibTrans2D1" presStyleIdx="0" presStyleCnt="0"/>
      <dgm:spPr/>
    </dgm:pt>
    <dgm:pt modelId="{D508ED47-FE1F-4C41-8F68-6E69E6DDBA23}" type="pres">
      <dgm:prSet presAssocID="{12A18A58-E6AB-44CA-9E3C-719DE818C46D}" presName="compNode" presStyleCnt="0"/>
      <dgm:spPr/>
    </dgm:pt>
    <dgm:pt modelId="{93AE700A-0F44-4A9E-ACE1-1B6C90ABBF65}" type="pres">
      <dgm:prSet presAssocID="{12A18A58-E6AB-44CA-9E3C-719DE818C46D}" presName="iconBgRect" presStyleLbl="bgShp" presStyleIdx="2" presStyleCnt="3"/>
      <dgm:spPr/>
    </dgm:pt>
    <dgm:pt modelId="{3AC19C87-7B2E-4002-B8AF-02B69DF47943}" type="pres">
      <dgm:prSet presAssocID="{12A18A58-E6AB-44CA-9E3C-719DE818C4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45FA292-01D4-4FB9-8ABD-F0CA65233285}" type="pres">
      <dgm:prSet presAssocID="{12A18A58-E6AB-44CA-9E3C-719DE818C46D}" presName="spaceRect" presStyleCnt="0"/>
      <dgm:spPr/>
    </dgm:pt>
    <dgm:pt modelId="{4FFAE0E2-E8CD-4704-8AC7-44C7353C963D}" type="pres">
      <dgm:prSet presAssocID="{12A18A58-E6AB-44CA-9E3C-719DE818C4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B5ADE0E-BFC0-43E5-B376-1298DC9BFB85}" srcId="{D9A179E6-1BCC-4E7B-80D2-1390B78EE929}" destId="{12A18A58-E6AB-44CA-9E3C-719DE818C46D}" srcOrd="2" destOrd="0" parTransId="{BCB69FF6-C3D9-40A0-A6CB-8AB50A7CA8CE}" sibTransId="{F6755B36-BA4F-47E8-B459-76A0D60D16F8}"/>
    <dgm:cxn modelId="{8945D41B-F414-4D6D-B0A3-46CC6FFA0BB9}" type="presOf" srcId="{28DC905B-33FC-4714-BAE1-E7301ED945D7}" destId="{07C83D13-2DB4-49A7-8F2B-F71955D97BB8}" srcOrd="0" destOrd="0" presId="urn:microsoft.com/office/officeart/2018/2/layout/IconCircleList"/>
    <dgm:cxn modelId="{8AAAB22D-0A49-4940-95EB-FD5972BF9253}" type="presOf" srcId="{0156173B-1995-47B5-888C-B28A7C178AFE}" destId="{95CC6806-A9E9-4808-AAFD-05A599AE2017}" srcOrd="0" destOrd="0" presId="urn:microsoft.com/office/officeart/2018/2/layout/IconCircleList"/>
    <dgm:cxn modelId="{99095B5A-2CD5-4FA7-933E-0BD8AD9C8426}" type="presOf" srcId="{83108261-94AD-44DF-8DF9-829B63FC480B}" destId="{BB501D81-1031-4D8F-83E9-92A2CA1E2D25}" srcOrd="0" destOrd="0" presId="urn:microsoft.com/office/officeart/2018/2/layout/IconCircleList"/>
    <dgm:cxn modelId="{C9A00E9E-B695-4BBF-968A-347CBCBCCDE6}" type="presOf" srcId="{3D661E17-152A-4D85-91FA-D60371645F6E}" destId="{3A870A54-CEA3-4EEE-A0E4-6742D61E15D6}" srcOrd="0" destOrd="0" presId="urn:microsoft.com/office/officeart/2018/2/layout/IconCircleList"/>
    <dgm:cxn modelId="{1CC902C4-E909-4680-9B36-9DF53ED7E87E}" type="presOf" srcId="{12A18A58-E6AB-44CA-9E3C-719DE818C46D}" destId="{4FFAE0E2-E8CD-4704-8AC7-44C7353C963D}" srcOrd="0" destOrd="0" presId="urn:microsoft.com/office/officeart/2018/2/layout/IconCircleList"/>
    <dgm:cxn modelId="{01DA8DCB-6BDA-4BB6-92EA-3100E9D285C4}" srcId="{D9A179E6-1BCC-4E7B-80D2-1390B78EE929}" destId="{83108261-94AD-44DF-8DF9-829B63FC480B}" srcOrd="0" destOrd="0" parTransId="{AFD13B2E-C6E4-4BF7-BED2-1817BE3C4C9B}" sibTransId="{0156173B-1995-47B5-888C-B28A7C178AFE}"/>
    <dgm:cxn modelId="{BC61A5D4-5A45-4D6B-ACCB-8E449FFA35F2}" type="presOf" srcId="{D9A179E6-1BCC-4E7B-80D2-1390B78EE929}" destId="{9861AA7C-CF24-4BE4-882D-D2E881E16AFF}" srcOrd="0" destOrd="0" presId="urn:microsoft.com/office/officeart/2018/2/layout/IconCircleList"/>
    <dgm:cxn modelId="{EFAE73E2-BC56-430F-8B8D-0D765A9DA4B6}" srcId="{D9A179E6-1BCC-4E7B-80D2-1390B78EE929}" destId="{3D661E17-152A-4D85-91FA-D60371645F6E}" srcOrd="1" destOrd="0" parTransId="{3ED955EB-47F4-48F8-B8DB-B972BBE5A002}" sibTransId="{28DC905B-33FC-4714-BAE1-E7301ED945D7}"/>
    <dgm:cxn modelId="{179C6F11-E196-4181-AECD-CB9887F94431}" type="presParOf" srcId="{9861AA7C-CF24-4BE4-882D-D2E881E16AFF}" destId="{D880E103-F16F-4D8A-8F28-961D5D9031EF}" srcOrd="0" destOrd="0" presId="urn:microsoft.com/office/officeart/2018/2/layout/IconCircleList"/>
    <dgm:cxn modelId="{FDBF4DC2-42E1-4DC0-AC21-BFE3EB5AF367}" type="presParOf" srcId="{D880E103-F16F-4D8A-8F28-961D5D9031EF}" destId="{3DFE09C0-C523-4B8F-9212-982034413F27}" srcOrd="0" destOrd="0" presId="urn:microsoft.com/office/officeart/2018/2/layout/IconCircleList"/>
    <dgm:cxn modelId="{7DC6BC8D-154B-4812-A663-A63539CFA2FD}" type="presParOf" srcId="{3DFE09C0-C523-4B8F-9212-982034413F27}" destId="{8625F3F0-2E9F-471E-AB4D-0AE748E4F7F0}" srcOrd="0" destOrd="0" presId="urn:microsoft.com/office/officeart/2018/2/layout/IconCircleList"/>
    <dgm:cxn modelId="{274845B2-754A-4CD7-9637-49EE46C41DC0}" type="presParOf" srcId="{3DFE09C0-C523-4B8F-9212-982034413F27}" destId="{2864B945-77C2-43D2-8A41-D4C857A0375E}" srcOrd="1" destOrd="0" presId="urn:microsoft.com/office/officeart/2018/2/layout/IconCircleList"/>
    <dgm:cxn modelId="{14896EBB-F09D-48D8-A881-D19EA404F995}" type="presParOf" srcId="{3DFE09C0-C523-4B8F-9212-982034413F27}" destId="{C9CA53C0-3E73-4141-886C-3108FD4A152F}" srcOrd="2" destOrd="0" presId="urn:microsoft.com/office/officeart/2018/2/layout/IconCircleList"/>
    <dgm:cxn modelId="{1D64D659-A5EC-49CF-B6EF-385183A5C1DC}" type="presParOf" srcId="{3DFE09C0-C523-4B8F-9212-982034413F27}" destId="{BB501D81-1031-4D8F-83E9-92A2CA1E2D25}" srcOrd="3" destOrd="0" presId="urn:microsoft.com/office/officeart/2018/2/layout/IconCircleList"/>
    <dgm:cxn modelId="{4BD19A24-E566-4309-B774-59E3FC521938}" type="presParOf" srcId="{D880E103-F16F-4D8A-8F28-961D5D9031EF}" destId="{95CC6806-A9E9-4808-AAFD-05A599AE2017}" srcOrd="1" destOrd="0" presId="urn:microsoft.com/office/officeart/2018/2/layout/IconCircleList"/>
    <dgm:cxn modelId="{839FC67C-9674-4C6A-A481-C26D693CF04A}" type="presParOf" srcId="{D880E103-F16F-4D8A-8F28-961D5D9031EF}" destId="{7B81503A-5C53-4873-8235-F704BBB29BFC}" srcOrd="2" destOrd="0" presId="urn:microsoft.com/office/officeart/2018/2/layout/IconCircleList"/>
    <dgm:cxn modelId="{58AA081B-4894-41EB-86E7-F8AAE21E3502}" type="presParOf" srcId="{7B81503A-5C53-4873-8235-F704BBB29BFC}" destId="{EABFFC34-B0C1-4052-8ADC-7CB7FD7EA359}" srcOrd="0" destOrd="0" presId="urn:microsoft.com/office/officeart/2018/2/layout/IconCircleList"/>
    <dgm:cxn modelId="{A01C3399-1DFB-471E-AA6F-8F462FEE908B}" type="presParOf" srcId="{7B81503A-5C53-4873-8235-F704BBB29BFC}" destId="{4E216287-C328-492B-AE77-60ECFC2AD62E}" srcOrd="1" destOrd="0" presId="urn:microsoft.com/office/officeart/2018/2/layout/IconCircleList"/>
    <dgm:cxn modelId="{32136A54-1AC7-4335-99AF-D2B65AD01027}" type="presParOf" srcId="{7B81503A-5C53-4873-8235-F704BBB29BFC}" destId="{E2592E97-E143-43B4-938D-0FFE015F74C5}" srcOrd="2" destOrd="0" presId="urn:microsoft.com/office/officeart/2018/2/layout/IconCircleList"/>
    <dgm:cxn modelId="{5BB86063-3271-4D4E-8F86-FF3C1215B14C}" type="presParOf" srcId="{7B81503A-5C53-4873-8235-F704BBB29BFC}" destId="{3A870A54-CEA3-4EEE-A0E4-6742D61E15D6}" srcOrd="3" destOrd="0" presId="urn:microsoft.com/office/officeart/2018/2/layout/IconCircleList"/>
    <dgm:cxn modelId="{8A5D2973-1A54-447A-A036-EEEB82A410C7}" type="presParOf" srcId="{D880E103-F16F-4D8A-8F28-961D5D9031EF}" destId="{07C83D13-2DB4-49A7-8F2B-F71955D97BB8}" srcOrd="3" destOrd="0" presId="urn:microsoft.com/office/officeart/2018/2/layout/IconCircleList"/>
    <dgm:cxn modelId="{9C5A53E4-F515-4959-A2FD-BB3E87228B76}" type="presParOf" srcId="{D880E103-F16F-4D8A-8F28-961D5D9031EF}" destId="{D508ED47-FE1F-4C41-8F68-6E69E6DDBA23}" srcOrd="4" destOrd="0" presId="urn:microsoft.com/office/officeart/2018/2/layout/IconCircleList"/>
    <dgm:cxn modelId="{184A1572-C135-454B-B373-56ACAF80B6C5}" type="presParOf" srcId="{D508ED47-FE1F-4C41-8F68-6E69E6DDBA23}" destId="{93AE700A-0F44-4A9E-ACE1-1B6C90ABBF65}" srcOrd="0" destOrd="0" presId="urn:microsoft.com/office/officeart/2018/2/layout/IconCircleList"/>
    <dgm:cxn modelId="{38A1FD0B-CA98-4393-85F1-94CC12DF1D26}" type="presParOf" srcId="{D508ED47-FE1F-4C41-8F68-6E69E6DDBA23}" destId="{3AC19C87-7B2E-4002-B8AF-02B69DF47943}" srcOrd="1" destOrd="0" presId="urn:microsoft.com/office/officeart/2018/2/layout/IconCircleList"/>
    <dgm:cxn modelId="{9D22D325-776E-4186-8901-26E4407029DD}" type="presParOf" srcId="{D508ED47-FE1F-4C41-8F68-6E69E6DDBA23}" destId="{A45FA292-01D4-4FB9-8ABD-F0CA65233285}" srcOrd="2" destOrd="0" presId="urn:microsoft.com/office/officeart/2018/2/layout/IconCircleList"/>
    <dgm:cxn modelId="{5A82B125-B5CE-4CEA-8C94-1C57EF38B629}" type="presParOf" srcId="{D508ED47-FE1F-4C41-8F68-6E69E6DDBA23}" destId="{4FFAE0E2-E8CD-4704-8AC7-44C7353C96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5F3F0-2E9F-471E-AB4D-0AE748E4F7F0}">
      <dsp:nvSpPr>
        <dsp:cNvPr id="0" name=""/>
        <dsp:cNvSpPr/>
      </dsp:nvSpPr>
      <dsp:spPr>
        <a:xfrm>
          <a:off x="146031" y="987516"/>
          <a:ext cx="904691" cy="904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4B945-77C2-43D2-8A41-D4C857A0375E}">
      <dsp:nvSpPr>
        <dsp:cNvPr id="0" name=""/>
        <dsp:cNvSpPr/>
      </dsp:nvSpPr>
      <dsp:spPr>
        <a:xfrm>
          <a:off x="336017" y="1177502"/>
          <a:ext cx="524720" cy="524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1D81-1031-4D8F-83E9-92A2CA1E2D25}">
      <dsp:nvSpPr>
        <dsp:cNvPr id="0" name=""/>
        <dsp:cNvSpPr/>
      </dsp:nvSpPr>
      <dsp:spPr>
        <a:xfrm>
          <a:off x="1244585" y="987516"/>
          <a:ext cx="2132486" cy="9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Rockwell Nova Light"/>
            </a:rPr>
            <a:t>Rozdział XVIII</a:t>
          </a:r>
          <a:endParaRPr lang="en-US" sz="1800" kern="1200">
            <a:latin typeface="Rockwell Nova Light"/>
          </a:endParaRPr>
        </a:p>
      </dsp:txBody>
      <dsp:txXfrm>
        <a:off x="1244585" y="987516"/>
        <a:ext cx="2132486" cy="904691"/>
      </dsp:txXfrm>
    </dsp:sp>
    <dsp:sp modelId="{EABFFC34-B0C1-4052-8ADC-7CB7FD7EA359}">
      <dsp:nvSpPr>
        <dsp:cNvPr id="0" name=""/>
        <dsp:cNvSpPr/>
      </dsp:nvSpPr>
      <dsp:spPr>
        <a:xfrm>
          <a:off x="3748642" y="987516"/>
          <a:ext cx="904691" cy="904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16287-C328-492B-AE77-60ECFC2AD62E}">
      <dsp:nvSpPr>
        <dsp:cNvPr id="0" name=""/>
        <dsp:cNvSpPr/>
      </dsp:nvSpPr>
      <dsp:spPr>
        <a:xfrm>
          <a:off x="3938627" y="1177502"/>
          <a:ext cx="524720" cy="524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0A54-CEA3-4EEE-A0E4-6742D61E15D6}">
      <dsp:nvSpPr>
        <dsp:cNvPr id="0" name=""/>
        <dsp:cNvSpPr/>
      </dsp:nvSpPr>
      <dsp:spPr>
        <a:xfrm>
          <a:off x="4847195" y="987516"/>
          <a:ext cx="2132486" cy="9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Rockwell Nova Light"/>
            </a:rPr>
            <a:t>Rozmowa Małego Księcia z kwiatkiem na pustyni </a:t>
          </a:r>
          <a:endParaRPr lang="en-US" sz="1800" kern="1200">
            <a:latin typeface="Rockwell Nova Light"/>
          </a:endParaRPr>
        </a:p>
      </dsp:txBody>
      <dsp:txXfrm>
        <a:off x="4847195" y="987516"/>
        <a:ext cx="2132486" cy="904691"/>
      </dsp:txXfrm>
    </dsp:sp>
    <dsp:sp modelId="{93AE700A-0F44-4A9E-ACE1-1B6C90ABBF65}">
      <dsp:nvSpPr>
        <dsp:cNvPr id="0" name=""/>
        <dsp:cNvSpPr/>
      </dsp:nvSpPr>
      <dsp:spPr>
        <a:xfrm>
          <a:off x="7351252" y="987516"/>
          <a:ext cx="904691" cy="904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19C87-7B2E-4002-B8AF-02B69DF47943}">
      <dsp:nvSpPr>
        <dsp:cNvPr id="0" name=""/>
        <dsp:cNvSpPr/>
      </dsp:nvSpPr>
      <dsp:spPr>
        <a:xfrm>
          <a:off x="7541237" y="1177502"/>
          <a:ext cx="524720" cy="524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E0E2-E8CD-4704-8AC7-44C7353C963D}">
      <dsp:nvSpPr>
        <dsp:cNvPr id="0" name=""/>
        <dsp:cNvSpPr/>
      </dsp:nvSpPr>
      <dsp:spPr>
        <a:xfrm>
          <a:off x="8449806" y="987516"/>
          <a:ext cx="2132486" cy="90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Rockwell Nova Light"/>
            </a:rPr>
            <a:t>Myśl kwiatka, zakańczająca rozmowę</a:t>
          </a:r>
          <a:endParaRPr lang="en-US" sz="1800" kern="1200">
            <a:latin typeface="Rockwell Nova Light"/>
          </a:endParaRPr>
        </a:p>
      </dsp:txBody>
      <dsp:txXfrm>
        <a:off x="8449806" y="987516"/>
        <a:ext cx="2132486" cy="90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3AF6F-2498-4FE0-B7E3-70BDF550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en-US" sz="4400">
                <a:latin typeface="Rockwell Nova Light"/>
              </a:rPr>
              <a:t>-- Mały </a:t>
            </a:r>
            <a:r>
              <a:rPr lang="en-US" sz="4400" err="1">
                <a:latin typeface="Rockwell Nova Light"/>
              </a:rPr>
              <a:t>Książę</a:t>
            </a:r>
            <a:r>
              <a:rPr lang="en-US" sz="4400">
                <a:latin typeface="Rockwell Nova Light"/>
              </a:rPr>
              <a:t> --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D29860-A812-4ADB-8D8E-F22D091B1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3" r="4261" b="2"/>
          <a:stretch/>
        </p:blipFill>
        <p:spPr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D97FDDE-0DF7-4B30-ADA3-3C86C7A6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3200">
                <a:solidFill>
                  <a:srgbClr val="FFFFFF"/>
                </a:solidFill>
                <a:latin typeface="Rockwell Nova Light"/>
              </a:rPr>
              <a:t>Czyli o tym, jak chłopiec spotkał kwiatka na pustyni.</a:t>
            </a:r>
          </a:p>
          <a:p>
            <a:pPr>
              <a:lnSpc>
                <a:spcPct val="110000"/>
              </a:lnSpc>
            </a:pPr>
            <a:endParaRPr lang="pl-PL" sz="3200">
              <a:latin typeface="Rockwell Nova Light"/>
            </a:endParaRPr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endParaRPr lang="pl-PL"/>
          </a:p>
          <a:p>
            <a:pPr>
              <a:lnSpc>
                <a:spcPct val="110000"/>
              </a:lnSpc>
            </a:pPr>
            <a:r>
              <a:rPr lang="pl-PL">
                <a:solidFill>
                  <a:srgbClr val="FFFFFF"/>
                </a:solidFill>
              </a:rPr>
              <a:t>Anna </a:t>
            </a:r>
            <a:r>
              <a:rPr lang="pl-PL" err="1">
                <a:solidFill>
                  <a:srgbClr val="FFFFFF"/>
                </a:solidFill>
              </a:rPr>
              <a:t>Poszepczyńska</a:t>
            </a:r>
            <a:endParaRPr lang="pl-PL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pl-PL">
                <a:solidFill>
                  <a:srgbClr val="FFFFFF"/>
                </a:solidFill>
              </a:rPr>
              <a:t>Stefania Mierzejewska</a:t>
            </a:r>
            <a:r>
              <a:rPr lang="en-US">
                <a:solidFill>
                  <a:srgbClr val="FFFFFF"/>
                </a:solidFill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4E970-8A68-4493-A74A-A13CA617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4076088"/>
          </a:xfrm>
        </p:spPr>
        <p:txBody>
          <a:bodyPr/>
          <a:lstStyle/>
          <a:p>
            <a:r>
              <a:rPr lang="pl-PL"/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3A7B01-8185-4481-8E75-EA88F62DC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013" y="5136227"/>
            <a:ext cx="6911974" cy="63274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sz="1600">
                <a:solidFill>
                  <a:srgbClr val="FFFFFF"/>
                </a:solidFill>
                <a:latin typeface="Rockwell Nova Light"/>
              </a:rPr>
              <a:t>Źródła: Google, książka i nasze umysły</a:t>
            </a:r>
            <a:endParaRPr lang="pl-PL" sz="1600">
              <a:latin typeface="Rockwell Nova Light"/>
            </a:endParaRPr>
          </a:p>
        </p:txBody>
      </p:sp>
      <p:pic>
        <p:nvPicPr>
          <p:cNvPr id="4" name="Obraz 4" descr="Obraz zawierający trawa, zewnętrzne&#10;&#10;Opis wygenerowany automatycznie">
            <a:extLst>
              <a:ext uri="{FF2B5EF4-FFF2-40B4-BE49-F238E27FC236}">
                <a16:creationId xmlns:a16="http://schemas.microsoft.com/office/drawing/2014/main" id="{F3A32FE6-EBC8-4FE3-BC3E-2E6F184E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95" y="816820"/>
            <a:ext cx="4641011" cy="26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7612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29B402-32C3-4C13-86AB-DBF32539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l-PL" sz="4000"/>
              <a:t>-- </a:t>
            </a:r>
            <a:r>
              <a:rPr lang="pl-PL" sz="4000">
                <a:latin typeface="Rockwell Nova Light"/>
              </a:rPr>
              <a:t>Spis treści</a:t>
            </a:r>
            <a:r>
              <a:rPr lang="pl-PL" sz="4000">
                <a:latin typeface="Rockwell Nova"/>
              </a:rPr>
              <a:t> </a:t>
            </a:r>
            <a:r>
              <a:rPr lang="pl-PL" sz="4000"/>
              <a:t>--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2FC41-66AC-4AAA-A783-6C543B46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37751"/>
            <a:ext cx="5379947" cy="38312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Cytat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Szczegółowe informacje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Nasza interpretacja nr 1 (Aneczki)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Nasza interpretacja nr 2 (</a:t>
            </a:r>
            <a:r>
              <a:rPr lang="pl-PL" sz="2400" err="1">
                <a:solidFill>
                  <a:srgbClr val="FFFFFF"/>
                </a:solidFill>
                <a:latin typeface="Rockwell Nova Light"/>
              </a:rPr>
              <a:t>Stefuńci</a:t>
            </a:r>
            <a:r>
              <a:rPr lang="pl-PL" sz="2400">
                <a:solidFill>
                  <a:srgbClr val="FFFFFF"/>
                </a:solidFill>
                <a:latin typeface="Rockwell Nova Light"/>
              </a:rPr>
              <a:t>)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Ilustracja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Przykład innej książki nr1 </a:t>
            </a:r>
          </a:p>
          <a:p>
            <a:r>
              <a:rPr lang="pl-PL" sz="2400">
                <a:solidFill>
                  <a:srgbClr val="FFFFFF"/>
                </a:solidFill>
                <a:latin typeface="Rockwell Nova Light"/>
              </a:rPr>
              <a:t>Przykład innej książki nr 2</a:t>
            </a:r>
          </a:p>
        </p:txBody>
      </p:sp>
      <p:pic>
        <p:nvPicPr>
          <p:cNvPr id="4" name="Obraz 4" descr="Obraz zawierający wydma&#10;&#10;Opis wygenerowany automatycznie">
            <a:extLst>
              <a:ext uri="{FF2B5EF4-FFF2-40B4-BE49-F238E27FC236}">
                <a16:creationId xmlns:a16="http://schemas.microsoft.com/office/drawing/2014/main" id="{7285DDD6-FDFB-49E9-A606-E5FAA961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0" r="12803" b="2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7912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FAE2A12-140C-4527-B721-72C1DD3F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B43FC7-6A19-4DF3-8506-485B5550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689040-6301-4CD3-A20F-EA809EAD5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BAE3-6F71-4301-B2F9-3670085B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66" y="619200"/>
            <a:ext cx="9641131" cy="1477328"/>
          </a:xfrm>
        </p:spPr>
        <p:txBody>
          <a:bodyPr>
            <a:normAutofit/>
          </a:bodyPr>
          <a:lstStyle/>
          <a:p>
            <a:pPr algn="ctr"/>
            <a:r>
              <a:rPr lang="pl-PL" sz="6000">
                <a:latin typeface="Rockwell Nova Light"/>
              </a:rPr>
              <a:t>-- Cytat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9547-D54A-43EA-A70D-DE93DA33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37" y="2541600"/>
            <a:ext cx="9650224" cy="321627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latin typeface="Rockwell Nova Light"/>
              </a:rPr>
              <a:t>,,</a:t>
            </a:r>
            <a:r>
              <a:rPr lang="pl-PL" sz="4800">
                <a:solidFill>
                  <a:srgbClr val="FFFFFF"/>
                </a:solidFill>
                <a:latin typeface="Rockwell Nova Light"/>
              </a:rPr>
              <a:t>Ludzie? (…) Wiatr nimi miota. Nie mają korzeni i to im bardzo przeszkadza</a:t>
            </a:r>
            <a:r>
              <a:rPr lang="en-US" sz="4800">
                <a:solidFill>
                  <a:srgbClr val="FFFFFF"/>
                </a:solidFill>
                <a:latin typeface="Rockwell Nova Light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7433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46BB-9F48-4B45-8BE9-96CAC087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1064896"/>
            <a:ext cx="8831988" cy="911625"/>
          </a:xfrm>
        </p:spPr>
        <p:txBody>
          <a:bodyPr wrap="square">
            <a:normAutofit/>
          </a:bodyPr>
          <a:lstStyle/>
          <a:p>
            <a:pPr algn="ctr"/>
            <a:r>
              <a:rPr lang="pl-PL" sz="4400">
                <a:latin typeface="Rockwell Nova Light"/>
              </a:rPr>
              <a:t>-- Szczegółowe informacje --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7" y="268791"/>
            <a:ext cx="632305" cy="1606552"/>
            <a:chOff x="10224385" y="954724"/>
            <a:chExt cx="1324087" cy="3364228"/>
          </a:xfrm>
        </p:grpSpPr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CA37CE0-A6CB-4FB4-8EA3-EE48E98FD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68723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952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B35923-A7CA-436E-9BB7-0F7EC00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>
                <a:latin typeface="Rockwell Nova Light"/>
              </a:rPr>
              <a:t>-- </a:t>
            </a:r>
            <a:r>
              <a:rPr lang="pl-PL">
                <a:latin typeface="Rockwell Nova Light"/>
              </a:rPr>
              <a:t>Interpretacja Aneczki</a:t>
            </a:r>
            <a:r>
              <a:rPr lang="en-US">
                <a:latin typeface="Rockwell Nova Light"/>
              </a:rPr>
              <a:t> --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55796-BC71-4444-8293-3C34936D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4991962" cy="321627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Rockwell Nova Light"/>
              </a:rPr>
              <a:t>Co oznaczają wspomniane przez kwiatka korzenie?</a:t>
            </a:r>
          </a:p>
          <a:p>
            <a:pPr marL="685800" indent="-457200">
              <a:buAutoNum type="arabicPeriod"/>
            </a:pPr>
            <a:r>
              <a:rPr lang="pl-PL">
                <a:solidFill>
                  <a:srgbClr val="FFFFFF"/>
                </a:solidFill>
                <a:latin typeface="Rockwell Nova Light"/>
              </a:rPr>
              <a:t>Poczucie spokoju i spełnienia</a:t>
            </a:r>
          </a:p>
          <a:p>
            <a:pPr marL="685800" indent="-457200">
              <a:buAutoNum type="arabicPeriod"/>
            </a:pPr>
            <a:r>
              <a:rPr lang="pl-PL">
                <a:solidFill>
                  <a:srgbClr val="FFFFFF"/>
                </a:solidFill>
                <a:latin typeface="Rockwell Nova Light"/>
              </a:rPr>
              <a:t>Rodzina i związane z nią wspomnienia</a:t>
            </a:r>
          </a:p>
          <a:p>
            <a:pPr marL="685800" indent="-457200">
              <a:buAutoNum type="arabicPeriod"/>
            </a:pPr>
            <a:r>
              <a:rPr lang="pl-PL">
                <a:solidFill>
                  <a:srgbClr val="FFFFFF"/>
                </a:solidFill>
                <a:latin typeface="Rockwell Nova Light"/>
              </a:rPr>
              <a:t>Miłość; osoby, na których nam zależy</a:t>
            </a:r>
          </a:p>
        </p:txBody>
      </p:sp>
      <p:pic>
        <p:nvPicPr>
          <p:cNvPr id="12" name="Obraz 12" descr="Obraz zawierający niebo&#10;&#10;Opis wygenerowany automatycznie">
            <a:extLst>
              <a:ext uri="{FF2B5EF4-FFF2-40B4-BE49-F238E27FC236}">
                <a16:creationId xmlns:a16="http://schemas.microsoft.com/office/drawing/2014/main" id="{A2B587D8-47E8-4DC1-95E3-91458A7DF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559" r="25633" b="-1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60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4999-3BE5-4606-8C7F-BF153ABF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r>
              <a:rPr lang="en-US">
                <a:latin typeface="Rockwell Nova Light"/>
              </a:rPr>
              <a:t>-</a:t>
            </a:r>
            <a:r>
              <a:rPr lang="pl-PL">
                <a:latin typeface="Rockwell Nova Light"/>
              </a:rPr>
              <a:t>-Interpretacja </a:t>
            </a:r>
            <a:r>
              <a:rPr lang="pl-PL" err="1">
                <a:latin typeface="Rockwell Nova Light"/>
              </a:rPr>
              <a:t>Stefuńci</a:t>
            </a:r>
            <a:r>
              <a:rPr lang="pl-PL">
                <a:latin typeface="Rockwell Nova Light"/>
              </a:rPr>
              <a:t>--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2ED758-7E65-4C35-831D-994271C66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5" r="18780" b="-1"/>
          <a:stretch/>
        </p:blipFill>
        <p:spPr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2DCD-DA49-4960-99F8-6AF93E4F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300">
                <a:solidFill>
                  <a:srgbClr val="FFFFFF"/>
                </a:solidFill>
              </a:rPr>
              <a:t>Co kwiatek chce powiedzieć przez stwierdzenie, że ludzie nie mają korzeni I niesie ich wiatr?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300">
                <a:solidFill>
                  <a:srgbClr val="FFFFFF"/>
                </a:solidFill>
              </a:rPr>
              <a:t>Że ludzie:</a:t>
            </a:r>
          </a:p>
          <a:p>
            <a:pPr>
              <a:lnSpc>
                <a:spcPct val="110000"/>
              </a:lnSpc>
            </a:pPr>
            <a:r>
              <a:rPr lang="pl-PL" sz="2300">
                <a:solidFill>
                  <a:srgbClr val="FFFFFF"/>
                </a:solidFill>
              </a:rPr>
              <a:t>Nie pielęgnują korzeni (tutaj chodzi o rodzinę, miłość, dom) </a:t>
            </a:r>
          </a:p>
          <a:p>
            <a:pPr>
              <a:lnSpc>
                <a:spcPct val="110000"/>
              </a:lnSpc>
            </a:pPr>
            <a:r>
              <a:rPr lang="pl-PL" sz="2300">
                <a:solidFill>
                  <a:srgbClr val="FFFFFF"/>
                </a:solidFill>
              </a:rPr>
              <a:t>Nie patrzą na małe osiągnięcia, chcą tylko tego co jest na samej górze</a:t>
            </a:r>
          </a:p>
          <a:p>
            <a:pPr>
              <a:lnSpc>
                <a:spcPct val="110000"/>
              </a:lnSpc>
            </a:pPr>
            <a:r>
              <a:rPr lang="pl-PL" sz="2300">
                <a:solidFill>
                  <a:srgbClr val="FFFFFF"/>
                </a:solidFill>
              </a:rPr>
              <a:t>Nie liczą się dla nich chwile które spędzą w zaoszczędzonym czasie, tylko sam fakt że go </a:t>
            </a:r>
            <a:r>
              <a:rPr lang="pl-PL" sz="2300" err="1">
                <a:solidFill>
                  <a:srgbClr val="FFFFFF"/>
                </a:solidFill>
              </a:rPr>
              <a:t>zaoszczędzilii</a:t>
            </a:r>
            <a:r>
              <a:rPr lang="en-US" sz="2300">
                <a:solidFill>
                  <a:srgbClr val="FFFFFF"/>
                </a:solidFill>
              </a:rPr>
              <a:t> </a:t>
            </a:r>
            <a:endParaRPr lang="en-US" sz="2300"/>
          </a:p>
          <a:p>
            <a:pPr>
              <a:lnSpc>
                <a:spcPct val="110000"/>
              </a:lnSpc>
            </a:pPr>
            <a:endParaRPr lang="en-US" sz="2300"/>
          </a:p>
          <a:p>
            <a:pPr marL="0" indent="0">
              <a:lnSpc>
                <a:spcPct val="110000"/>
              </a:lnSpc>
              <a:buNone/>
            </a:pPr>
            <a:endParaRPr lang="en-US" sz="2300"/>
          </a:p>
          <a:p>
            <a:pPr marL="0" indent="0">
              <a:lnSpc>
                <a:spcPct val="110000"/>
              </a:lnSpc>
              <a:buNone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696202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041B363-D879-40A7-A123-DCDA37D2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3978AB-02AE-405C-A744-F36CCF7A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A7A4594D-5701-4B6D-A7F5-CA0DAA658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44" r="-2" b="3301"/>
          <a:stretch/>
        </p:blipFill>
        <p:spPr>
          <a:xfrm>
            <a:off x="20" y="10"/>
            <a:ext cx="11746188" cy="6857990"/>
          </a:xfrm>
          <a:custGeom>
            <a:avLst/>
            <a:gdLst/>
            <a:ahLst/>
            <a:cxnLst/>
            <a:rect l="l" t="t" r="r" b="b"/>
            <a:pathLst>
              <a:path w="11746208" h="6858000">
                <a:moveTo>
                  <a:pt x="0" y="0"/>
                </a:moveTo>
                <a:lnTo>
                  <a:pt x="10008775" y="0"/>
                </a:lnTo>
                <a:lnTo>
                  <a:pt x="10087528" y="73800"/>
                </a:lnTo>
                <a:cubicBezTo>
                  <a:pt x="10631736" y="611853"/>
                  <a:pt x="11047248" y="1285489"/>
                  <a:pt x="11274598" y="2133970"/>
                </a:cubicBezTo>
                <a:cubicBezTo>
                  <a:pt x="11482148" y="2908559"/>
                  <a:pt x="11814923" y="3824374"/>
                  <a:pt x="11729128" y="4808649"/>
                </a:cubicBezTo>
                <a:cubicBezTo>
                  <a:pt x="11770274" y="5390236"/>
                  <a:pt x="11740228" y="6049442"/>
                  <a:pt x="11604541" y="6725978"/>
                </a:cubicBezTo>
                <a:lnTo>
                  <a:pt x="1157516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27AB860-D126-46FD-B6C9-CE29A59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6438" y="620696"/>
            <a:ext cx="2185562" cy="2940332"/>
          </a:xfrm>
          <a:custGeom>
            <a:avLst/>
            <a:gdLst>
              <a:gd name="connsiteX0" fmla="*/ 1230525 w 2185562"/>
              <a:gd name="connsiteY0" fmla="*/ 379 h 2940332"/>
              <a:gd name="connsiteX1" fmla="*/ 1315513 w 2185562"/>
              <a:gd name="connsiteY1" fmla="*/ 16329 h 2940332"/>
              <a:gd name="connsiteX2" fmla="*/ 1376840 w 2185562"/>
              <a:gd name="connsiteY2" fmla="*/ 33387 h 2940332"/>
              <a:gd name="connsiteX3" fmla="*/ 1464244 w 2185562"/>
              <a:gd name="connsiteY3" fmla="*/ 71368 h 2940332"/>
              <a:gd name="connsiteX4" fmla="*/ 1552782 w 2185562"/>
              <a:gd name="connsiteY4" fmla="*/ 228136 h 2940332"/>
              <a:gd name="connsiteX5" fmla="*/ 1651317 w 2185562"/>
              <a:gd name="connsiteY5" fmla="*/ 692980 h 2940332"/>
              <a:gd name="connsiteX6" fmla="*/ 1650852 w 2185562"/>
              <a:gd name="connsiteY6" fmla="*/ 1014093 h 2940332"/>
              <a:gd name="connsiteX7" fmla="*/ 1875547 w 2185562"/>
              <a:gd name="connsiteY7" fmla="*/ 894326 h 2940332"/>
              <a:gd name="connsiteX8" fmla="*/ 2170742 w 2185562"/>
              <a:gd name="connsiteY8" fmla="*/ 766829 h 2940332"/>
              <a:gd name="connsiteX9" fmla="*/ 2185562 w 2185562"/>
              <a:gd name="connsiteY9" fmla="*/ 761762 h 2940332"/>
              <a:gd name="connsiteX10" fmla="*/ 2185562 w 2185562"/>
              <a:gd name="connsiteY10" fmla="*/ 1466652 h 2940332"/>
              <a:gd name="connsiteX11" fmla="*/ 2095141 w 2185562"/>
              <a:gd name="connsiteY11" fmla="*/ 1509214 h 2940332"/>
              <a:gd name="connsiteX12" fmla="*/ 1962022 w 2185562"/>
              <a:gd name="connsiteY12" fmla="*/ 1574533 h 2940332"/>
              <a:gd name="connsiteX13" fmla="*/ 2183823 w 2185562"/>
              <a:gd name="connsiteY13" fmla="*/ 1711999 h 2940332"/>
              <a:gd name="connsiteX14" fmla="*/ 2185562 w 2185562"/>
              <a:gd name="connsiteY14" fmla="*/ 1713076 h 2940332"/>
              <a:gd name="connsiteX15" fmla="*/ 2185562 w 2185562"/>
              <a:gd name="connsiteY15" fmla="*/ 2407762 h 2940332"/>
              <a:gd name="connsiteX16" fmla="*/ 2136229 w 2185562"/>
              <a:gd name="connsiteY16" fmla="*/ 2404166 h 2940332"/>
              <a:gd name="connsiteX17" fmla="*/ 2024842 w 2185562"/>
              <a:gd name="connsiteY17" fmla="*/ 2364355 h 2940332"/>
              <a:gd name="connsiteX18" fmla="*/ 1590554 w 2185562"/>
              <a:gd name="connsiteY18" fmla="*/ 2090912 h 2940332"/>
              <a:gd name="connsiteX19" fmla="*/ 1630648 w 2185562"/>
              <a:gd name="connsiteY19" fmla="*/ 2348122 h 2940332"/>
              <a:gd name="connsiteX20" fmla="*/ 1621010 w 2185562"/>
              <a:gd name="connsiteY20" fmla="*/ 2694023 h 2940332"/>
              <a:gd name="connsiteX21" fmla="*/ 1555508 w 2185562"/>
              <a:gd name="connsiteY21" fmla="*/ 2855791 h 2940332"/>
              <a:gd name="connsiteX22" fmla="*/ 1326948 w 2185562"/>
              <a:gd name="connsiteY22" fmla="*/ 2940308 h 2940332"/>
              <a:gd name="connsiteX23" fmla="*/ 1055563 w 2185562"/>
              <a:gd name="connsiteY23" fmla="*/ 2851153 h 2940332"/>
              <a:gd name="connsiteX24" fmla="*/ 981352 w 2185562"/>
              <a:gd name="connsiteY24" fmla="*/ 2716596 h 2940332"/>
              <a:gd name="connsiteX25" fmla="*/ 930127 w 2185562"/>
              <a:gd name="connsiteY25" fmla="*/ 2032524 h 2940332"/>
              <a:gd name="connsiteX26" fmla="*/ 609989 w 2185562"/>
              <a:gd name="connsiteY26" fmla="*/ 2257885 h 2940332"/>
              <a:gd name="connsiteX27" fmla="*/ 361794 w 2185562"/>
              <a:gd name="connsiteY27" fmla="*/ 2380229 h 2940332"/>
              <a:gd name="connsiteX28" fmla="*/ 172659 w 2185562"/>
              <a:gd name="connsiteY28" fmla="*/ 2282056 h 2940332"/>
              <a:gd name="connsiteX29" fmla="*/ 20218 w 2185562"/>
              <a:gd name="connsiteY29" fmla="*/ 2084729 h 2940332"/>
              <a:gd name="connsiteX30" fmla="*/ 81854 w 2185562"/>
              <a:gd name="connsiteY30" fmla="*/ 1887712 h 2940332"/>
              <a:gd name="connsiteX31" fmla="*/ 156375 w 2185562"/>
              <a:gd name="connsiteY31" fmla="*/ 1808193 h 2940332"/>
              <a:gd name="connsiteX32" fmla="*/ 398128 w 2185562"/>
              <a:gd name="connsiteY32" fmla="*/ 1627100 h 2940332"/>
              <a:gd name="connsiteX33" fmla="*/ 654208 w 2185562"/>
              <a:gd name="connsiteY33" fmla="*/ 1468218 h 2940332"/>
              <a:gd name="connsiteX34" fmla="*/ 200439 w 2185562"/>
              <a:gd name="connsiteY34" fmla="*/ 1125564 h 2940332"/>
              <a:gd name="connsiteX35" fmla="*/ 6305 w 2185562"/>
              <a:gd name="connsiteY35" fmla="*/ 873353 h 2940332"/>
              <a:gd name="connsiteX36" fmla="*/ 77116 w 2185562"/>
              <a:gd name="connsiteY36" fmla="*/ 651547 h 2940332"/>
              <a:gd name="connsiteX37" fmla="*/ 241772 w 2185562"/>
              <a:gd name="connsiteY37" fmla="*/ 526472 h 2940332"/>
              <a:gd name="connsiteX38" fmla="*/ 526195 w 2185562"/>
              <a:gd name="connsiteY38" fmla="*/ 626089 h 2940332"/>
              <a:gd name="connsiteX39" fmla="*/ 1079118 w 2185562"/>
              <a:gd name="connsiteY39" fmla="*/ 1005436 h 2940332"/>
              <a:gd name="connsiteX40" fmla="*/ 989912 w 2185562"/>
              <a:gd name="connsiteY40" fmla="*/ 408766 h 2940332"/>
              <a:gd name="connsiteX41" fmla="*/ 1025626 w 2185562"/>
              <a:gd name="connsiteY41" fmla="*/ 83788 h 2940332"/>
              <a:gd name="connsiteX42" fmla="*/ 1148435 w 2185562"/>
              <a:gd name="connsiteY42" fmla="*/ 10866 h 2940332"/>
              <a:gd name="connsiteX43" fmla="*/ 1230525 w 2185562"/>
              <a:gd name="connsiteY43" fmla="*/ 379 h 294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85562" h="2940332">
                <a:moveTo>
                  <a:pt x="1230525" y="379"/>
                </a:moveTo>
                <a:cubicBezTo>
                  <a:pt x="1257445" y="1886"/>
                  <a:pt x="1284849" y="7800"/>
                  <a:pt x="1315513" y="16329"/>
                </a:cubicBezTo>
                <a:cubicBezTo>
                  <a:pt x="1327263" y="15040"/>
                  <a:pt x="1352052" y="24214"/>
                  <a:pt x="1376840" y="33387"/>
                </a:cubicBezTo>
                <a:cubicBezTo>
                  <a:pt x="1413379" y="41271"/>
                  <a:pt x="1449918" y="49156"/>
                  <a:pt x="1464244" y="71368"/>
                </a:cubicBezTo>
                <a:cubicBezTo>
                  <a:pt x="1502071" y="91002"/>
                  <a:pt x="1532013" y="147175"/>
                  <a:pt x="1552782" y="228136"/>
                </a:cubicBezTo>
                <a:cubicBezTo>
                  <a:pt x="1584012" y="296059"/>
                  <a:pt x="1613799" y="459270"/>
                  <a:pt x="1651317" y="692980"/>
                </a:cubicBezTo>
                <a:cubicBezTo>
                  <a:pt x="1678527" y="832691"/>
                  <a:pt x="1649564" y="1002343"/>
                  <a:pt x="1650852" y="1014093"/>
                </a:cubicBezTo>
                <a:cubicBezTo>
                  <a:pt x="1684814" y="998478"/>
                  <a:pt x="1797162" y="938595"/>
                  <a:pt x="1875547" y="894326"/>
                </a:cubicBezTo>
                <a:cubicBezTo>
                  <a:pt x="1910797" y="890461"/>
                  <a:pt x="2021856" y="818827"/>
                  <a:pt x="2170742" y="766829"/>
                </a:cubicBezTo>
                <a:lnTo>
                  <a:pt x="2185562" y="761762"/>
                </a:lnTo>
                <a:lnTo>
                  <a:pt x="2185562" y="1466652"/>
                </a:lnTo>
                <a:lnTo>
                  <a:pt x="2095141" y="1509214"/>
                </a:lnTo>
                <a:cubicBezTo>
                  <a:pt x="2060075" y="1526622"/>
                  <a:pt x="2018518" y="1547529"/>
                  <a:pt x="1962022" y="1574533"/>
                </a:cubicBezTo>
                <a:cubicBezTo>
                  <a:pt x="2072063" y="1642733"/>
                  <a:pt x="2140838" y="1685358"/>
                  <a:pt x="2183823" y="1711999"/>
                </a:cubicBezTo>
                <a:lnTo>
                  <a:pt x="2185562" y="1713076"/>
                </a:lnTo>
                <a:lnTo>
                  <a:pt x="2185562" y="2407762"/>
                </a:lnTo>
                <a:lnTo>
                  <a:pt x="2136229" y="2404166"/>
                </a:lnTo>
                <a:cubicBezTo>
                  <a:pt x="2099852" y="2397750"/>
                  <a:pt x="2062669" y="2383990"/>
                  <a:pt x="2024842" y="2364355"/>
                </a:cubicBezTo>
                <a:cubicBezTo>
                  <a:pt x="1590554" y="2090912"/>
                  <a:pt x="1590554" y="2090912"/>
                  <a:pt x="1590554" y="2090912"/>
                </a:cubicBezTo>
                <a:cubicBezTo>
                  <a:pt x="1615187" y="2207123"/>
                  <a:pt x="1613899" y="2195373"/>
                  <a:pt x="1630648" y="2348122"/>
                </a:cubicBezTo>
                <a:cubicBezTo>
                  <a:pt x="1636935" y="2513909"/>
                  <a:pt x="1638068" y="2632697"/>
                  <a:pt x="1621010" y="2694023"/>
                </a:cubicBezTo>
                <a:cubicBezTo>
                  <a:pt x="1605240" y="2767100"/>
                  <a:pt x="1586893" y="2816676"/>
                  <a:pt x="1555508" y="2855791"/>
                </a:cubicBezTo>
                <a:cubicBezTo>
                  <a:pt x="1514950" y="2919694"/>
                  <a:pt x="1433987" y="2940463"/>
                  <a:pt x="1326948" y="2940308"/>
                </a:cubicBezTo>
                <a:cubicBezTo>
                  <a:pt x="1208159" y="2941442"/>
                  <a:pt x="1120755" y="2903461"/>
                  <a:pt x="1055563" y="2851153"/>
                </a:cubicBezTo>
                <a:cubicBezTo>
                  <a:pt x="1003409" y="2809307"/>
                  <a:pt x="987794" y="2775346"/>
                  <a:pt x="981352" y="2716596"/>
                </a:cubicBezTo>
                <a:cubicBezTo>
                  <a:pt x="930127" y="2032524"/>
                  <a:pt x="930127" y="2032524"/>
                  <a:pt x="930127" y="2032524"/>
                </a:cubicBezTo>
                <a:cubicBezTo>
                  <a:pt x="609989" y="2257885"/>
                  <a:pt x="609989" y="2257885"/>
                  <a:pt x="609989" y="2257885"/>
                </a:cubicBezTo>
                <a:cubicBezTo>
                  <a:pt x="513257" y="2351730"/>
                  <a:pt x="433583" y="2384249"/>
                  <a:pt x="361794" y="2380229"/>
                </a:cubicBezTo>
                <a:cubicBezTo>
                  <a:pt x="290005" y="2376210"/>
                  <a:pt x="226101" y="2335652"/>
                  <a:pt x="172659" y="2282056"/>
                </a:cubicBezTo>
                <a:cubicBezTo>
                  <a:pt x="93140" y="2207537"/>
                  <a:pt x="38409" y="2142190"/>
                  <a:pt x="20218" y="2084729"/>
                </a:cubicBezTo>
                <a:cubicBezTo>
                  <a:pt x="2026" y="2027268"/>
                  <a:pt x="19084" y="1965942"/>
                  <a:pt x="81854" y="1887712"/>
                </a:cubicBezTo>
                <a:cubicBezTo>
                  <a:pt x="113240" y="1848597"/>
                  <a:pt x="134163" y="1822520"/>
                  <a:pt x="156375" y="1808193"/>
                </a:cubicBezTo>
                <a:cubicBezTo>
                  <a:pt x="199510" y="1767790"/>
                  <a:pt x="208683" y="1743002"/>
                  <a:pt x="398128" y="1627100"/>
                </a:cubicBezTo>
                <a:cubicBezTo>
                  <a:pt x="598034" y="1498160"/>
                  <a:pt x="552322" y="1515064"/>
                  <a:pt x="654208" y="1468218"/>
                </a:cubicBezTo>
                <a:cubicBezTo>
                  <a:pt x="200439" y="1125564"/>
                  <a:pt x="200439" y="1125564"/>
                  <a:pt x="200439" y="1125564"/>
                </a:cubicBezTo>
                <a:cubicBezTo>
                  <a:pt x="83093" y="1031410"/>
                  <a:pt x="15324" y="955602"/>
                  <a:pt x="6305" y="873353"/>
                </a:cubicBezTo>
                <a:cubicBezTo>
                  <a:pt x="-13175" y="804142"/>
                  <a:pt x="13057" y="718027"/>
                  <a:pt x="77116" y="651547"/>
                </a:cubicBezTo>
                <a:cubicBezTo>
                  <a:pt x="129424" y="586356"/>
                  <a:pt x="184310" y="544664"/>
                  <a:pt x="241772" y="526472"/>
                </a:cubicBezTo>
                <a:cubicBezTo>
                  <a:pt x="300522" y="520030"/>
                  <a:pt x="398388" y="544973"/>
                  <a:pt x="526195" y="626089"/>
                </a:cubicBezTo>
                <a:cubicBezTo>
                  <a:pt x="1079118" y="1005436"/>
                  <a:pt x="1079118" y="1005436"/>
                  <a:pt x="1079118" y="1005436"/>
                </a:cubicBezTo>
                <a:cubicBezTo>
                  <a:pt x="989912" y="408766"/>
                  <a:pt x="989912" y="408766"/>
                  <a:pt x="989912" y="408766"/>
                </a:cubicBezTo>
                <a:cubicBezTo>
                  <a:pt x="950951" y="270344"/>
                  <a:pt x="962856" y="162018"/>
                  <a:pt x="1025626" y="83788"/>
                </a:cubicBezTo>
                <a:cubicBezTo>
                  <a:pt x="1057012" y="44673"/>
                  <a:pt x="1101435" y="16019"/>
                  <a:pt x="1148435" y="10866"/>
                </a:cubicBezTo>
                <a:cubicBezTo>
                  <a:pt x="1177166" y="1770"/>
                  <a:pt x="1203604" y="-1129"/>
                  <a:pt x="1230525" y="379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8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6614-05C1-4E76-86F2-F57AF876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pl-PL">
                <a:latin typeface="Rockwell Nova Light"/>
              </a:rPr>
              <a:t>-- </a:t>
            </a:r>
            <a:r>
              <a:rPr lang="pl-PL" err="1">
                <a:latin typeface="Rockwell Nova Light"/>
              </a:rPr>
              <a:t>Ebenezer</a:t>
            </a:r>
            <a:r>
              <a:rPr lang="pl-PL">
                <a:latin typeface="Rockwell Nova Light"/>
              </a:rPr>
              <a:t> </a:t>
            </a:r>
            <a:r>
              <a:rPr lang="pl-PL" err="1">
                <a:latin typeface="Rockwell Nova Light"/>
              </a:rPr>
              <a:t>Scrooge</a:t>
            </a:r>
            <a:r>
              <a:rPr lang="pl-PL">
                <a:latin typeface="Rockwell Nova Light"/>
              </a:rPr>
              <a:t>-Opowieść Wigilijna --</a:t>
            </a:r>
            <a:endParaRPr lang="en-US">
              <a:latin typeface="Rockwell Nova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B849AB9-E2B6-40DA-B481-214F699CB0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602" r="1" b="1"/>
          <a:stretch/>
        </p:blipFill>
        <p:spPr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7EEAD-BC92-4B4C-9E4C-40D32A7B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633599"/>
            <a:ext cx="4991962" cy="51353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Nie dbał o swoje korzenie </a:t>
            </a:r>
          </a:p>
          <a:p>
            <a:r>
              <a:rPr lang="pl-PL" sz="3200">
                <a:solidFill>
                  <a:srgbClr val="FFFFFF"/>
                </a:solidFill>
              </a:rPr>
              <a:t>Porzucił wszystko dla wyższego celu</a:t>
            </a:r>
          </a:p>
          <a:p>
            <a:r>
              <a:rPr lang="pl-PL" sz="3200">
                <a:solidFill>
                  <a:srgbClr val="FFFFFF"/>
                </a:solidFill>
              </a:rPr>
              <a:t>Nie potrafił docenić chwili</a:t>
            </a:r>
            <a:endParaRPr lang="pl-PL" sz="3200"/>
          </a:p>
          <a:p>
            <a:r>
              <a:rPr lang="pl-PL" sz="3200">
                <a:solidFill>
                  <a:srgbClr val="FFFFFF"/>
                </a:solidFill>
              </a:rPr>
              <a:t>Był bezuczuciowy</a:t>
            </a:r>
            <a:endParaRPr lang="pl-PL" sz="3200">
              <a:solidFill>
                <a:srgbClr val="FFFFFF">
                  <a:alpha val="58000"/>
                </a:srgbClr>
              </a:solidFill>
            </a:endParaRPr>
          </a:p>
          <a:p>
            <a:endParaRPr lang="en-US" sz="3200">
              <a:solidFill>
                <a:srgbClr val="FFFFFF">
                  <a:alpha val="58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9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22EDCD-0153-4A7E-AF84-402365CE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176328" cy="1462951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3600">
                <a:latin typeface="Rockwell Nova Light"/>
              </a:rPr>
              <a:t>-- Neron – Quo Vadis --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9722C7-2159-4B6D-ACAC-DEF919424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8830" y="7764769"/>
            <a:ext cx="4991962" cy="1785450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buFont typeface="The Hand Extrablack" panose="03070A02030502020204" pitchFamily="66" charset="0"/>
              <a:buChar char="•"/>
            </a:pPr>
            <a:endParaRPr lang="en-US"/>
          </a:p>
        </p:txBody>
      </p:sp>
      <p:pic>
        <p:nvPicPr>
          <p:cNvPr id="6" name="Obraz 6" descr="Obraz zawierający osoba, mężczyzna, zewnętrzne, tłum&#10;&#10;Opis wygenerowany automatycznie">
            <a:extLst>
              <a:ext uri="{FF2B5EF4-FFF2-40B4-BE49-F238E27FC236}">
                <a16:creationId xmlns:a16="http://schemas.microsoft.com/office/drawing/2014/main" id="{D7BC6D30-FCB3-4FEE-8187-E1BE3A33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1" y="2085810"/>
            <a:ext cx="5906218" cy="33046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A24C83-0F68-4D4A-B806-AAD4C8F6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018" y="2079907"/>
            <a:ext cx="5459861" cy="3947861"/>
          </a:xfrm>
        </p:spPr>
        <p:txBody>
          <a:bodyPr vert="horz" lIns="0" tIns="0" rIns="0" bIns="0" rtlCol="0" anchor="t">
            <a:normAutofit/>
          </a:bodyPr>
          <a:lstStyle/>
          <a:p>
            <a:pPr marL="685800" indent="-685800">
              <a:buFont typeface="Arial" panose="03070A02030502020204" pitchFamily="66" charset="0"/>
              <a:buChar char="•"/>
            </a:pPr>
            <a:r>
              <a:rPr lang="pl-PL" sz="3200">
                <a:solidFill>
                  <a:srgbClr val="FFFFFF"/>
                </a:solidFill>
                <a:latin typeface="Rockwell Nova Light"/>
              </a:rPr>
              <a:t>Był bezuczuciowy</a:t>
            </a:r>
          </a:p>
          <a:p>
            <a:pPr marL="685800" indent="-685800">
              <a:buFont typeface="Arial" panose="03070A02030502020204" pitchFamily="66" charset="0"/>
              <a:buChar char="•"/>
            </a:pPr>
            <a:r>
              <a:rPr lang="pl-PL" sz="3200">
                <a:solidFill>
                  <a:srgbClr val="FFFFFF"/>
                </a:solidFill>
                <a:latin typeface="Rockwell Nova Light"/>
              </a:rPr>
              <a:t>Nie liczył się ze wspomnieniami</a:t>
            </a:r>
            <a:endParaRPr lang="pl-PL" sz="3200">
              <a:solidFill>
                <a:srgbClr val="FFFFFF">
                  <a:alpha val="58000"/>
                </a:srgbClr>
              </a:solidFill>
              <a:latin typeface="Rockwell Nova Light"/>
            </a:endParaRPr>
          </a:p>
          <a:p>
            <a:pPr marL="685800" indent="-685800">
              <a:buFont typeface="Arial" panose="03070A02030502020204" pitchFamily="66" charset="0"/>
              <a:buChar char="•"/>
            </a:pPr>
            <a:r>
              <a:rPr lang="pl-PL" sz="3200">
                <a:solidFill>
                  <a:srgbClr val="FFFFFF"/>
                </a:solidFill>
                <a:latin typeface="Rockwell Nova Light"/>
              </a:rPr>
              <a:t>Nie potrafił pielęgnować relacji ze swoją rodziną</a:t>
            </a:r>
            <a:endParaRPr lang="pl-PL" sz="3200">
              <a:solidFill>
                <a:srgbClr val="FFFFFF">
                  <a:alpha val="58000"/>
                </a:srgbClr>
              </a:solidFill>
              <a:latin typeface="Rockwell Nova Light"/>
            </a:endParaRPr>
          </a:p>
          <a:p>
            <a:pPr marL="685800" indent="-685800">
              <a:buFont typeface="Arial" panose="03070A02030502020204" pitchFamily="66" charset="0"/>
              <a:buChar char="•"/>
            </a:pPr>
            <a:endParaRPr lang="en-US" sz="3200">
              <a:solidFill>
                <a:srgbClr val="FFFFFF">
                  <a:alpha val="58000"/>
                </a:srgbClr>
              </a:solidFill>
              <a:latin typeface="Rockwell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216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430AA4ECB0E41A0D3D9A725D45121" ma:contentTypeVersion="9" ma:contentTypeDescription="Utwórz nowy dokument." ma:contentTypeScope="" ma:versionID="75e8805b6e4d0e500e808bc9975d9e78">
  <xsd:schema xmlns:xsd="http://www.w3.org/2001/XMLSchema" xmlns:xs="http://www.w3.org/2001/XMLSchema" xmlns:p="http://schemas.microsoft.com/office/2006/metadata/properties" xmlns:ns3="8ca1803e-d694-40cc-94ee-fbe6302bb4e7" xmlns:ns4="efc21c61-f461-47a6-8031-2942be309e46" targetNamespace="http://schemas.microsoft.com/office/2006/metadata/properties" ma:root="true" ma:fieldsID="318c1e19394df6390c344fef9e5bda0f" ns3:_="" ns4:_="">
    <xsd:import namespace="8ca1803e-d694-40cc-94ee-fbe6302bb4e7"/>
    <xsd:import namespace="efc21c61-f461-47a6-8031-2942be309e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1803e-d694-40cc-94ee-fbe6302bb4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21c61-f461-47a6-8031-2942be309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F95DDA-B87C-4C45-85D1-2A1AC3D68FFA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F2DCD34-6F4A-4058-BD08-16FD8D2A890D}">
  <ds:schemaRefs>
    <ds:schemaRef ds:uri="8ca1803e-d694-40cc-94ee-fbe6302bb4e7"/>
    <ds:schemaRef ds:uri="efc21c61-f461-47a6-8031-2942be309e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5357A2-06F8-4D9B-8DE2-7D54CD1056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BlobVTI</vt:lpstr>
      <vt:lpstr>-- Mały Książę --</vt:lpstr>
      <vt:lpstr>-- Spis treści --</vt:lpstr>
      <vt:lpstr>-- Cytat --</vt:lpstr>
      <vt:lpstr>-- Szczegółowe informacje --</vt:lpstr>
      <vt:lpstr>-- Interpretacja Aneczki --</vt:lpstr>
      <vt:lpstr>--Interpretacja Stefuńci--</vt:lpstr>
      <vt:lpstr>PowerPoint Presentation</vt:lpstr>
      <vt:lpstr>-- Ebenezer Scrooge-Opowieść Wigilijna --</vt:lpstr>
      <vt:lpstr>-- Neron – Quo Vadis --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Stefania Mierzejewska</dc:creator>
  <cp:revision>14</cp:revision>
  <dcterms:created xsi:type="dcterms:W3CDTF">2021-02-08T11:02:11Z</dcterms:created>
  <dcterms:modified xsi:type="dcterms:W3CDTF">2021-02-11T09:46:35Z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0x010100DCE430AA4ECB0E41A0D3D9A725D45121</vt:lpwstr>
  </property>
</Properties>
</file>