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6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BCA573-B2DA-495E-80F8-013530C7A34E}" v="47" dt="2021-02-10T11:54:55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8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Jabłońska" userId="e67333d5f9366d01" providerId="LiveId" clId="{EFBCA573-B2DA-495E-80F8-013530C7A34E}"/>
    <pc:docChg chg="undo custSel addSld delSld modSld sldOrd">
      <pc:chgData name="Julia Jabłońska" userId="e67333d5f9366d01" providerId="LiveId" clId="{EFBCA573-B2DA-495E-80F8-013530C7A34E}" dt="2021-02-10T11:55:40.527" v="1739" actId="14100"/>
      <pc:docMkLst>
        <pc:docMk/>
      </pc:docMkLst>
      <pc:sldChg chg="addSp delSp modSp mod modTransition setBg setClrOvrMap">
        <pc:chgData name="Julia Jabłońska" userId="e67333d5f9366d01" providerId="LiveId" clId="{EFBCA573-B2DA-495E-80F8-013530C7A34E}" dt="2021-02-10T11:54:55.506" v="1738"/>
        <pc:sldMkLst>
          <pc:docMk/>
          <pc:sldMk cId="3981007597" sldId="256"/>
        </pc:sldMkLst>
        <pc:spChg chg="mod">
          <ac:chgData name="Julia Jabłońska" userId="e67333d5f9366d01" providerId="LiveId" clId="{EFBCA573-B2DA-495E-80F8-013530C7A34E}" dt="2021-02-09T21:14:57.190" v="1697" actId="2711"/>
          <ac:spMkLst>
            <pc:docMk/>
            <pc:sldMk cId="3981007597" sldId="256"/>
            <ac:spMk id="2" creationId="{A58FEA95-4F4E-4D5F-BF75-70B01508C745}"/>
          </ac:spMkLst>
        </pc:spChg>
        <pc:spChg chg="mod">
          <ac:chgData name="Julia Jabłońska" userId="e67333d5f9366d01" providerId="LiveId" clId="{EFBCA573-B2DA-495E-80F8-013530C7A34E}" dt="2021-02-09T21:15:12.394" v="1700" actId="14100"/>
          <ac:spMkLst>
            <pc:docMk/>
            <pc:sldMk cId="3981007597" sldId="256"/>
            <ac:spMk id="3" creationId="{2F64A7CA-FCD5-4B9C-A773-0EF1E8FB252E}"/>
          </ac:spMkLst>
        </pc:spChg>
        <pc:spChg chg="add del">
          <ac:chgData name="Julia Jabłońska" userId="e67333d5f9366d01" providerId="LiveId" clId="{EFBCA573-B2DA-495E-80F8-013530C7A34E}" dt="2021-02-09T10:05:17.313" v="492" actId="26606"/>
          <ac:spMkLst>
            <pc:docMk/>
            <pc:sldMk cId="3981007597" sldId="256"/>
            <ac:spMk id="8" creationId="{23962611-DFD5-4092-AAFD-559E3DFCE2C9}"/>
          </ac:spMkLst>
        </pc:spChg>
        <pc:spChg chg="add del">
          <ac:chgData name="Julia Jabłońska" userId="e67333d5f9366d01" providerId="LiveId" clId="{EFBCA573-B2DA-495E-80F8-013530C7A34E}" dt="2021-02-09T10:05:06.640" v="487" actId="26606"/>
          <ac:spMkLst>
            <pc:docMk/>
            <pc:sldMk cId="3981007597" sldId="256"/>
            <ac:spMk id="15" creationId="{6DDA8CE9-E0A6-4FF2-823D-D08607606DC2}"/>
          </ac:spMkLst>
        </pc:spChg>
        <pc:spChg chg="add del">
          <ac:chgData name="Julia Jabłońska" userId="e67333d5f9366d01" providerId="LiveId" clId="{EFBCA573-B2DA-495E-80F8-013530C7A34E}" dt="2021-02-09T10:05:06.029" v="485" actId="26606"/>
          <ac:spMkLst>
            <pc:docMk/>
            <pc:sldMk cId="3981007597" sldId="256"/>
            <ac:spMk id="17" creationId="{4913D8DA-B72B-46FB-9E5D-656A0EB0A476}"/>
          </ac:spMkLst>
        </pc:spChg>
        <pc:spChg chg="add del">
          <ac:chgData name="Julia Jabłońska" userId="e67333d5f9366d01" providerId="LiveId" clId="{EFBCA573-B2DA-495E-80F8-013530C7A34E}" dt="2021-02-09T10:05:06.029" v="485" actId="26606"/>
          <ac:spMkLst>
            <pc:docMk/>
            <pc:sldMk cId="3981007597" sldId="256"/>
            <ac:spMk id="19" creationId="{63CDDC8E-3FD0-4545-A664-7661835B4586}"/>
          </ac:spMkLst>
        </pc:spChg>
        <pc:spChg chg="add del">
          <ac:chgData name="Julia Jabłońska" userId="e67333d5f9366d01" providerId="LiveId" clId="{EFBCA573-B2DA-495E-80F8-013530C7A34E}" dt="2021-02-09T10:12:18.573" v="807" actId="26606"/>
          <ac:spMkLst>
            <pc:docMk/>
            <pc:sldMk cId="3981007597" sldId="256"/>
            <ac:spMk id="20" creationId="{053FB2EE-284F-4C87-AB3D-BBF87A9FAB97}"/>
          </ac:spMkLst>
        </pc:spChg>
        <pc:spChg chg="add del">
          <ac:chgData name="Julia Jabłońska" userId="e67333d5f9366d01" providerId="LiveId" clId="{EFBCA573-B2DA-495E-80F8-013530C7A34E}" dt="2021-02-09T10:05:06.640" v="487" actId="26606"/>
          <ac:spMkLst>
            <pc:docMk/>
            <pc:sldMk cId="3981007597" sldId="256"/>
            <ac:spMk id="24" creationId="{11195564-33B9-434B-9641-764F5905A56F}"/>
          </ac:spMkLst>
        </pc:spChg>
        <pc:spChg chg="add del">
          <ac:chgData name="Julia Jabłońska" userId="e67333d5f9366d01" providerId="LiveId" clId="{EFBCA573-B2DA-495E-80F8-013530C7A34E}" dt="2021-02-09T10:05:07.504" v="489" actId="26606"/>
          <ac:spMkLst>
            <pc:docMk/>
            <pc:sldMk cId="3981007597" sldId="256"/>
            <ac:spMk id="32" creationId="{73A25D70-4A55-4F72-B9C5-A69CDBF4DB42}"/>
          </ac:spMkLst>
        </pc:spChg>
        <pc:spChg chg="add del">
          <ac:chgData name="Julia Jabłońska" userId="e67333d5f9366d01" providerId="LiveId" clId="{EFBCA573-B2DA-495E-80F8-013530C7A34E}" dt="2021-02-09T10:05:07.504" v="489" actId="26606"/>
          <ac:spMkLst>
            <pc:docMk/>
            <pc:sldMk cId="3981007597" sldId="256"/>
            <ac:spMk id="33" creationId="{54957100-6D8B-4161-9F2F-C0A949EC84C4}"/>
          </ac:spMkLst>
        </pc:spChg>
        <pc:spChg chg="add del">
          <ac:chgData name="Julia Jabłońska" userId="e67333d5f9366d01" providerId="LiveId" clId="{EFBCA573-B2DA-495E-80F8-013530C7A34E}" dt="2021-02-09T10:05:07.504" v="489" actId="26606"/>
          <ac:spMkLst>
            <pc:docMk/>
            <pc:sldMk cId="3981007597" sldId="256"/>
            <ac:spMk id="34" creationId="{0BD8B065-EE51-4AE2-A94C-86249998FD7B}"/>
          </ac:spMkLst>
        </pc:spChg>
        <pc:spChg chg="add del">
          <ac:chgData name="Julia Jabłońska" userId="e67333d5f9366d01" providerId="LiveId" clId="{EFBCA573-B2DA-495E-80F8-013530C7A34E}" dt="2021-02-09T10:05:17.307" v="491" actId="26606"/>
          <ac:spMkLst>
            <pc:docMk/>
            <pc:sldMk cId="3981007597" sldId="256"/>
            <ac:spMk id="44" creationId="{23962611-DFD5-4092-AAFD-559E3DFCE2C9}"/>
          </ac:spMkLst>
        </pc:spChg>
        <pc:spChg chg="add del">
          <ac:chgData name="Julia Jabłońska" userId="e67333d5f9366d01" providerId="LiveId" clId="{EFBCA573-B2DA-495E-80F8-013530C7A34E}" dt="2021-02-09T10:32:38.274" v="832" actId="26606"/>
          <ac:spMkLst>
            <pc:docMk/>
            <pc:sldMk cId="3981007597" sldId="256"/>
            <ac:spMk id="53" creationId="{23962611-DFD5-4092-AAFD-559E3DFCE2C9}"/>
          </ac:spMkLst>
        </pc:spChg>
        <pc:spChg chg="add">
          <ac:chgData name="Julia Jabłońska" userId="e67333d5f9366d01" providerId="LiveId" clId="{EFBCA573-B2DA-495E-80F8-013530C7A34E}" dt="2021-02-09T10:32:38.274" v="832" actId="26606"/>
          <ac:spMkLst>
            <pc:docMk/>
            <pc:sldMk cId="3981007597" sldId="256"/>
            <ac:spMk id="75" creationId="{BDD7BED2-CC5E-4866-AC0C-DCF928AF8AEE}"/>
          </ac:spMkLst>
        </pc:spChg>
        <pc:grpChg chg="add del">
          <ac:chgData name="Julia Jabłońska" userId="e67333d5f9366d01" providerId="LiveId" clId="{EFBCA573-B2DA-495E-80F8-013530C7A34E}" dt="2021-02-09T10:05:06.640" v="487" actId="26606"/>
          <ac:grpSpMkLst>
            <pc:docMk/>
            <pc:sldMk cId="3981007597" sldId="256"/>
            <ac:grpSpMk id="25" creationId="{5A1259D8-0C3A-4069-A22F-537BBBB61A9C}"/>
          </ac:grpSpMkLst>
        </pc:grpChg>
        <pc:grpChg chg="add del">
          <ac:chgData name="Julia Jabłońska" userId="e67333d5f9366d01" providerId="LiveId" clId="{EFBCA573-B2DA-495E-80F8-013530C7A34E}" dt="2021-02-09T10:05:06.640" v="487" actId="26606"/>
          <ac:grpSpMkLst>
            <pc:docMk/>
            <pc:sldMk cId="3981007597" sldId="256"/>
            <ac:grpSpMk id="29" creationId="{1D18C537-E336-47C4-836B-C342A230F8F3}"/>
          </ac:grpSpMkLst>
        </pc:grpChg>
        <pc:grpChg chg="add del">
          <ac:chgData name="Julia Jabłońska" userId="e67333d5f9366d01" providerId="LiveId" clId="{EFBCA573-B2DA-495E-80F8-013530C7A34E}" dt="2021-02-09T10:05:07.504" v="489" actId="26606"/>
          <ac:grpSpMkLst>
            <pc:docMk/>
            <pc:sldMk cId="3981007597" sldId="256"/>
            <ac:grpSpMk id="35" creationId="{18999293-B054-4B57-A26F-D04C2BB11338}"/>
          </ac:grpSpMkLst>
        </pc:grpChg>
        <pc:grpChg chg="add del">
          <ac:chgData name="Julia Jabłońska" userId="e67333d5f9366d01" providerId="LiveId" clId="{EFBCA573-B2DA-495E-80F8-013530C7A34E}" dt="2021-02-09T10:05:07.504" v="489" actId="26606"/>
          <ac:grpSpMkLst>
            <pc:docMk/>
            <pc:sldMk cId="3981007597" sldId="256"/>
            <ac:grpSpMk id="40" creationId="{761945C4-D997-42F3-B59A-984CF0066715}"/>
          </ac:grpSpMkLst>
        </pc:grpChg>
        <pc:grpChg chg="add del">
          <ac:chgData name="Julia Jabłońska" userId="e67333d5f9366d01" providerId="LiveId" clId="{EFBCA573-B2DA-495E-80F8-013530C7A34E}" dt="2021-02-09T10:12:18.573" v="807" actId="26606"/>
          <ac:grpSpMkLst>
            <pc:docMk/>
            <pc:sldMk cId="3981007597" sldId="256"/>
            <ac:grpSpMk id="47" creationId="{D2C4BFA1-2075-4901-9E24-E41D1FDD51FD}"/>
          </ac:grpSpMkLst>
        </pc:grpChg>
        <pc:picChg chg="add del">
          <ac:chgData name="Julia Jabłońska" userId="e67333d5f9366d01" providerId="LiveId" clId="{EFBCA573-B2DA-495E-80F8-013530C7A34E}" dt="2021-02-09T10:05:17.313" v="492" actId="26606"/>
          <ac:picMkLst>
            <pc:docMk/>
            <pc:sldMk cId="3981007597" sldId="256"/>
            <ac:picMk id="10" creationId="{2270F1FA-0425-408F-9861-80BF5AFB276D}"/>
          </ac:picMkLst>
        </pc:picChg>
        <pc:picChg chg="add del">
          <ac:chgData name="Julia Jabłońska" userId="e67333d5f9366d01" providerId="LiveId" clId="{EFBCA573-B2DA-495E-80F8-013530C7A34E}" dt="2021-02-09T10:05:06.029" v="485" actId="26606"/>
          <ac:picMkLst>
            <pc:docMk/>
            <pc:sldMk cId="3981007597" sldId="256"/>
            <ac:picMk id="14" creationId="{9A984577-3739-4B86-97DE-9FAAD63C2E77}"/>
          </ac:picMkLst>
        </pc:picChg>
        <pc:picChg chg="add del">
          <ac:chgData name="Julia Jabłońska" userId="e67333d5f9366d01" providerId="LiveId" clId="{EFBCA573-B2DA-495E-80F8-013530C7A34E}" dt="2021-02-09T10:05:17.307" v="491" actId="26606"/>
          <ac:picMkLst>
            <pc:docMk/>
            <pc:sldMk cId="3981007597" sldId="256"/>
            <ac:picMk id="45" creationId="{2270F1FA-0425-408F-9861-80BF5AFB276D}"/>
          </ac:picMkLst>
        </pc:picChg>
        <pc:picChg chg="add del">
          <ac:chgData name="Julia Jabłońska" userId="e67333d5f9366d01" providerId="LiveId" clId="{EFBCA573-B2DA-495E-80F8-013530C7A34E}" dt="2021-02-09T10:32:38.274" v="832" actId="26606"/>
          <ac:picMkLst>
            <pc:docMk/>
            <pc:sldMk cId="3981007597" sldId="256"/>
            <ac:picMk id="55" creationId="{2270F1FA-0425-408F-9861-80BF5AFB276D}"/>
          </ac:picMkLst>
        </pc:picChg>
        <pc:picChg chg="add">
          <ac:chgData name="Julia Jabłońska" userId="e67333d5f9366d01" providerId="LiveId" clId="{EFBCA573-B2DA-495E-80F8-013530C7A34E}" dt="2021-02-09T10:32:38.274" v="832" actId="26606"/>
          <ac:picMkLst>
            <pc:docMk/>
            <pc:sldMk cId="3981007597" sldId="256"/>
            <ac:picMk id="71" creationId="{D266A5D8-E184-4E8F-9001-D6F41E3974FE}"/>
          </ac:picMkLst>
        </pc:picChg>
        <pc:picChg chg="add">
          <ac:chgData name="Julia Jabłońska" userId="e67333d5f9366d01" providerId="LiveId" clId="{EFBCA573-B2DA-495E-80F8-013530C7A34E}" dt="2021-02-09T10:32:38.274" v="832" actId="26606"/>
          <ac:picMkLst>
            <pc:docMk/>
            <pc:sldMk cId="3981007597" sldId="256"/>
            <ac:picMk id="73" creationId="{4EB1D02B-BBFA-4A97-A021-7816ECC34904}"/>
          </ac:picMkLst>
        </pc:picChg>
        <pc:picChg chg="add mod ord">
          <ac:chgData name="Julia Jabłońska" userId="e67333d5f9366d01" providerId="LiveId" clId="{EFBCA573-B2DA-495E-80F8-013530C7A34E}" dt="2021-02-09T10:32:38.274" v="832" actId="26606"/>
          <ac:picMkLst>
            <pc:docMk/>
            <pc:sldMk cId="3981007597" sldId="256"/>
            <ac:picMk id="5122" creationId="{1E2BB5F2-4EC3-4FC0-9810-8586C7B3E07F}"/>
          </ac:picMkLst>
        </pc:picChg>
      </pc:sldChg>
      <pc:sldChg chg="addSp delSp modSp new del mod setBg setClrOvrMap">
        <pc:chgData name="Julia Jabłońska" userId="e67333d5f9366d01" providerId="LiveId" clId="{EFBCA573-B2DA-495E-80F8-013530C7A34E}" dt="2021-02-09T10:03:21.533" v="463" actId="2696"/>
        <pc:sldMkLst>
          <pc:docMk/>
          <pc:sldMk cId="765234485" sldId="257"/>
        </pc:sldMkLst>
        <pc:spChg chg="mod">
          <ac:chgData name="Julia Jabłońska" userId="e67333d5f9366d01" providerId="LiveId" clId="{EFBCA573-B2DA-495E-80F8-013530C7A34E}" dt="2021-02-09T10:03:11.936" v="462" actId="14100"/>
          <ac:spMkLst>
            <pc:docMk/>
            <pc:sldMk cId="765234485" sldId="257"/>
            <ac:spMk id="2" creationId="{01171691-FFB2-4954-B35E-A2BF674D9D3D}"/>
          </ac:spMkLst>
        </pc:spChg>
        <pc:spChg chg="del">
          <ac:chgData name="Julia Jabłońska" userId="e67333d5f9366d01" providerId="LiveId" clId="{EFBCA573-B2DA-495E-80F8-013530C7A34E}" dt="2021-02-09T10:02:53.539" v="450"/>
          <ac:spMkLst>
            <pc:docMk/>
            <pc:sldMk cId="765234485" sldId="257"/>
            <ac:spMk id="3" creationId="{3A8932DE-C91F-43B1-86EE-F23C917F7DAA}"/>
          </ac:spMkLst>
        </pc:spChg>
        <pc:spChg chg="mod ord">
          <ac:chgData name="Julia Jabłońska" userId="e67333d5f9366d01" providerId="LiveId" clId="{EFBCA573-B2DA-495E-80F8-013530C7A34E}" dt="2021-02-09T10:03:08.064" v="461" actId="26606"/>
          <ac:spMkLst>
            <pc:docMk/>
            <pc:sldMk cId="765234485" sldId="257"/>
            <ac:spMk id="4" creationId="{AB33B102-3AD7-4625-A091-F59D1FE20307}"/>
          </ac:spMkLst>
        </pc:spChg>
        <pc:spChg chg="add del">
          <ac:chgData name="Julia Jabłońska" userId="e67333d5f9366d01" providerId="LiveId" clId="{EFBCA573-B2DA-495E-80F8-013530C7A34E}" dt="2021-02-09T10:02:58.756" v="452" actId="26606"/>
          <ac:spMkLst>
            <pc:docMk/>
            <pc:sldMk cId="765234485" sldId="257"/>
            <ac:spMk id="71" creationId="{A81E7530-396C-45F0-92F4-A885648D1631}"/>
          </ac:spMkLst>
        </pc:spChg>
        <pc:spChg chg="add del">
          <ac:chgData name="Julia Jabłońska" userId="e67333d5f9366d01" providerId="LiveId" clId="{EFBCA573-B2DA-495E-80F8-013530C7A34E}" dt="2021-02-09T10:02:58.756" v="452" actId="26606"/>
          <ac:spMkLst>
            <pc:docMk/>
            <pc:sldMk cId="765234485" sldId="257"/>
            <ac:spMk id="73" creationId="{7316481C-0A49-4796-812B-0D64F063B720}"/>
          </ac:spMkLst>
        </pc:spChg>
        <pc:spChg chg="add del">
          <ac:chgData name="Julia Jabłońska" userId="e67333d5f9366d01" providerId="LiveId" clId="{EFBCA573-B2DA-495E-80F8-013530C7A34E}" dt="2021-02-09T10:02:58.756" v="452" actId="26606"/>
          <ac:spMkLst>
            <pc:docMk/>
            <pc:sldMk cId="765234485" sldId="257"/>
            <ac:spMk id="75" creationId="{A5271697-90F1-4A23-8EF2-0179F2EAFACB}"/>
          </ac:spMkLst>
        </pc:spChg>
        <pc:spChg chg="add del">
          <ac:chgData name="Julia Jabłońska" userId="e67333d5f9366d01" providerId="LiveId" clId="{EFBCA573-B2DA-495E-80F8-013530C7A34E}" dt="2021-02-09T10:02:58.756" v="452" actId="26606"/>
          <ac:spMkLst>
            <pc:docMk/>
            <pc:sldMk cId="765234485" sldId="257"/>
            <ac:spMk id="99" creationId="{D9F5512A-48E1-4C07-B75E-3CCC517B6804}"/>
          </ac:spMkLst>
        </pc:spChg>
        <pc:spChg chg="add del">
          <ac:chgData name="Julia Jabłońska" userId="e67333d5f9366d01" providerId="LiveId" clId="{EFBCA573-B2DA-495E-80F8-013530C7A34E}" dt="2021-02-09T10:03:02.011" v="454" actId="26606"/>
          <ac:spMkLst>
            <pc:docMk/>
            <pc:sldMk cId="765234485" sldId="257"/>
            <ac:spMk id="1028" creationId="{3CD9DF72-87A3-404E-A828-84CBF11A8303}"/>
          </ac:spMkLst>
        </pc:spChg>
        <pc:spChg chg="add">
          <ac:chgData name="Julia Jabłońska" userId="e67333d5f9366d01" providerId="LiveId" clId="{EFBCA573-B2DA-495E-80F8-013530C7A34E}" dt="2021-02-09T10:03:08.064" v="461" actId="26606"/>
          <ac:spMkLst>
            <pc:docMk/>
            <pc:sldMk cId="765234485" sldId="257"/>
            <ac:spMk id="1030" creationId="{9B76D444-2756-434F-AE61-96D69830C13E}"/>
          </ac:spMkLst>
        </pc:spChg>
        <pc:spChg chg="add del">
          <ac:chgData name="Julia Jabłońska" userId="e67333d5f9366d01" providerId="LiveId" clId="{EFBCA573-B2DA-495E-80F8-013530C7A34E}" dt="2021-02-09T10:03:04.889" v="456" actId="26606"/>
          <ac:spMkLst>
            <pc:docMk/>
            <pc:sldMk cId="765234485" sldId="257"/>
            <ac:spMk id="1031" creationId="{9B76D444-2756-434F-AE61-96D69830C13E}"/>
          </ac:spMkLst>
        </pc:spChg>
        <pc:spChg chg="add del">
          <ac:chgData name="Julia Jabłońska" userId="e67333d5f9366d01" providerId="LiveId" clId="{EFBCA573-B2DA-495E-80F8-013530C7A34E}" dt="2021-02-09T10:03:04.889" v="456" actId="26606"/>
          <ac:spMkLst>
            <pc:docMk/>
            <pc:sldMk cId="765234485" sldId="257"/>
            <ac:spMk id="1032" creationId="{A27B6159-7734-4564-9E0F-C4BC43C36E52}"/>
          </ac:spMkLst>
        </pc:spChg>
        <pc:spChg chg="add">
          <ac:chgData name="Julia Jabłońska" userId="e67333d5f9366d01" providerId="LiveId" clId="{EFBCA573-B2DA-495E-80F8-013530C7A34E}" dt="2021-02-09T10:03:08.064" v="461" actId="26606"/>
          <ac:spMkLst>
            <pc:docMk/>
            <pc:sldMk cId="765234485" sldId="257"/>
            <ac:spMk id="1034" creationId="{A27B6159-7734-4564-9E0F-C4BC43C36E52}"/>
          </ac:spMkLst>
        </pc:spChg>
        <pc:spChg chg="add del">
          <ac:chgData name="Julia Jabłońska" userId="e67333d5f9366d01" providerId="LiveId" clId="{EFBCA573-B2DA-495E-80F8-013530C7A34E}" dt="2021-02-09T10:03:06.197" v="458" actId="26606"/>
          <ac:spMkLst>
            <pc:docMk/>
            <pc:sldMk cId="765234485" sldId="257"/>
            <ac:spMk id="1035" creationId="{A81E7530-396C-45F0-92F4-A885648D1631}"/>
          </ac:spMkLst>
        </pc:spChg>
        <pc:spChg chg="add del">
          <ac:chgData name="Julia Jabłońska" userId="e67333d5f9366d01" providerId="LiveId" clId="{EFBCA573-B2DA-495E-80F8-013530C7A34E}" dt="2021-02-09T10:03:06.197" v="458" actId="26606"/>
          <ac:spMkLst>
            <pc:docMk/>
            <pc:sldMk cId="765234485" sldId="257"/>
            <ac:spMk id="1036" creationId="{7316481C-0A49-4796-812B-0D64F063B720}"/>
          </ac:spMkLst>
        </pc:spChg>
        <pc:spChg chg="add del">
          <ac:chgData name="Julia Jabłońska" userId="e67333d5f9366d01" providerId="LiveId" clId="{EFBCA573-B2DA-495E-80F8-013530C7A34E}" dt="2021-02-09T10:03:06.197" v="458" actId="26606"/>
          <ac:spMkLst>
            <pc:docMk/>
            <pc:sldMk cId="765234485" sldId="257"/>
            <ac:spMk id="1037" creationId="{A5271697-90F1-4A23-8EF2-0179F2EAFACB}"/>
          </ac:spMkLst>
        </pc:spChg>
        <pc:spChg chg="add del">
          <ac:chgData name="Julia Jabłońska" userId="e67333d5f9366d01" providerId="LiveId" clId="{EFBCA573-B2DA-495E-80F8-013530C7A34E}" dt="2021-02-09T10:03:06.197" v="458" actId="26606"/>
          <ac:spMkLst>
            <pc:docMk/>
            <pc:sldMk cId="765234485" sldId="257"/>
            <ac:spMk id="1039" creationId="{D9F5512A-48E1-4C07-B75E-3CCC517B6804}"/>
          </ac:spMkLst>
        </pc:spChg>
        <pc:grpChg chg="add del">
          <ac:chgData name="Julia Jabłońska" userId="e67333d5f9366d01" providerId="LiveId" clId="{EFBCA573-B2DA-495E-80F8-013530C7A34E}" dt="2021-02-09T10:02:58.756" v="452" actId="26606"/>
          <ac:grpSpMkLst>
            <pc:docMk/>
            <pc:sldMk cId="765234485" sldId="257"/>
            <ac:grpSpMk id="77" creationId="{81DE8B58-F373-409E-A253-4380A66091D4}"/>
          </ac:grpSpMkLst>
        </pc:grpChg>
        <pc:grpChg chg="add del">
          <ac:chgData name="Julia Jabłońska" userId="e67333d5f9366d01" providerId="LiveId" clId="{EFBCA573-B2DA-495E-80F8-013530C7A34E}" dt="2021-02-09T10:03:06.197" v="458" actId="26606"/>
          <ac:grpSpMkLst>
            <pc:docMk/>
            <pc:sldMk cId="765234485" sldId="257"/>
            <ac:grpSpMk id="1038" creationId="{81DE8B58-F373-409E-A253-4380A66091D4}"/>
          </ac:grpSpMkLst>
        </pc:grpChg>
        <pc:picChg chg="add mod ord">
          <ac:chgData name="Julia Jabłońska" userId="e67333d5f9366d01" providerId="LiveId" clId="{EFBCA573-B2DA-495E-80F8-013530C7A34E}" dt="2021-02-09T10:03:08.064" v="461" actId="26606"/>
          <ac:picMkLst>
            <pc:docMk/>
            <pc:sldMk cId="765234485" sldId="257"/>
            <ac:picMk id="1026" creationId="{1DDD8CDD-05BA-4EA5-8149-9665D17927BA}"/>
          </ac:picMkLst>
        </pc:picChg>
        <pc:cxnChg chg="add del">
          <ac:chgData name="Julia Jabłońska" userId="e67333d5f9366d01" providerId="LiveId" clId="{EFBCA573-B2DA-495E-80F8-013530C7A34E}" dt="2021-02-09T10:03:02.011" v="454" actId="26606"/>
          <ac:cxnSpMkLst>
            <pc:docMk/>
            <pc:sldMk cId="765234485" sldId="257"/>
            <ac:cxnSpMk id="1029" creationId="{20E3A342-4D61-4E3F-AF90-1AB42AEB96CC}"/>
          </ac:cxnSpMkLst>
        </pc:cxnChg>
        <pc:cxnChg chg="add del">
          <ac:chgData name="Julia Jabłońska" userId="e67333d5f9366d01" providerId="LiveId" clId="{EFBCA573-B2DA-495E-80F8-013530C7A34E}" dt="2021-02-09T10:03:04.889" v="456" actId="26606"/>
          <ac:cxnSpMkLst>
            <pc:docMk/>
            <pc:sldMk cId="765234485" sldId="257"/>
            <ac:cxnSpMk id="1033" creationId="{E2FFB46B-05BC-4950-B18A-9593FDAE6ED7}"/>
          </ac:cxnSpMkLst>
        </pc:cxnChg>
        <pc:cxnChg chg="add">
          <ac:chgData name="Julia Jabłońska" userId="e67333d5f9366d01" providerId="LiveId" clId="{EFBCA573-B2DA-495E-80F8-013530C7A34E}" dt="2021-02-09T10:03:08.064" v="461" actId="26606"/>
          <ac:cxnSpMkLst>
            <pc:docMk/>
            <pc:sldMk cId="765234485" sldId="257"/>
            <ac:cxnSpMk id="1040" creationId="{E2FFB46B-05BC-4950-B18A-9593FDAE6ED7}"/>
          </ac:cxnSpMkLst>
        </pc:cxnChg>
      </pc:sldChg>
      <pc:sldChg chg="new del">
        <pc:chgData name="Julia Jabłońska" userId="e67333d5f9366d01" providerId="LiveId" clId="{EFBCA573-B2DA-495E-80F8-013530C7A34E}" dt="2021-02-09T10:04:20.030" v="475" actId="2696"/>
        <pc:sldMkLst>
          <pc:docMk/>
          <pc:sldMk cId="930026019" sldId="257"/>
        </pc:sldMkLst>
      </pc:sldChg>
      <pc:sldChg chg="delSp modSp add del mod setBg delDesignElem">
        <pc:chgData name="Julia Jabłońska" userId="e67333d5f9366d01" providerId="LiveId" clId="{EFBCA573-B2DA-495E-80F8-013530C7A34E}" dt="2021-02-09T10:04:21.242" v="476" actId="2696"/>
        <pc:sldMkLst>
          <pc:docMk/>
          <pc:sldMk cId="1111912313" sldId="258"/>
        </pc:sldMkLst>
        <pc:spChg chg="mod">
          <ac:chgData name="Julia Jabłońska" userId="e67333d5f9366d01" providerId="LiveId" clId="{EFBCA573-B2DA-495E-80F8-013530C7A34E}" dt="2021-02-09T10:03:44.694" v="467" actId="20577"/>
          <ac:spMkLst>
            <pc:docMk/>
            <pc:sldMk cId="1111912313" sldId="258"/>
            <ac:spMk id="4" creationId="{AB33B102-3AD7-4625-A091-F59D1FE20307}"/>
          </ac:spMkLst>
        </pc:spChg>
        <pc:spChg chg="del">
          <ac:chgData name="Julia Jabłońska" userId="e67333d5f9366d01" providerId="LiveId" clId="{EFBCA573-B2DA-495E-80F8-013530C7A34E}" dt="2021-02-09T10:03:38.501" v="466"/>
          <ac:spMkLst>
            <pc:docMk/>
            <pc:sldMk cId="1111912313" sldId="258"/>
            <ac:spMk id="1030" creationId="{9B76D444-2756-434F-AE61-96D69830C13E}"/>
          </ac:spMkLst>
        </pc:spChg>
        <pc:spChg chg="del">
          <ac:chgData name="Julia Jabłońska" userId="e67333d5f9366d01" providerId="LiveId" clId="{EFBCA573-B2DA-495E-80F8-013530C7A34E}" dt="2021-02-09T10:03:38.501" v="466"/>
          <ac:spMkLst>
            <pc:docMk/>
            <pc:sldMk cId="1111912313" sldId="258"/>
            <ac:spMk id="1034" creationId="{A27B6159-7734-4564-9E0F-C4BC43C36E52}"/>
          </ac:spMkLst>
        </pc:spChg>
        <pc:cxnChg chg="del">
          <ac:chgData name="Julia Jabłońska" userId="e67333d5f9366d01" providerId="LiveId" clId="{EFBCA573-B2DA-495E-80F8-013530C7A34E}" dt="2021-02-09T10:03:38.501" v="466"/>
          <ac:cxnSpMkLst>
            <pc:docMk/>
            <pc:sldMk cId="1111912313" sldId="258"/>
            <ac:cxnSpMk id="1040" creationId="{E2FFB46B-05BC-4950-B18A-9593FDAE6ED7}"/>
          </ac:cxnSpMkLst>
        </pc:cxnChg>
      </pc:sldChg>
      <pc:sldChg chg="addSp delSp modSp add del">
        <pc:chgData name="Julia Jabłońska" userId="e67333d5f9366d01" providerId="LiveId" clId="{EFBCA573-B2DA-495E-80F8-013530C7A34E}" dt="2021-02-09T10:13:22.036" v="816" actId="2696"/>
        <pc:sldMkLst>
          <pc:docMk/>
          <pc:sldMk cId="1179416933" sldId="258"/>
        </pc:sldMkLst>
        <pc:spChg chg="add mod">
          <ac:chgData name="Julia Jabłońska" userId="e67333d5f9366d01" providerId="LiveId" clId="{EFBCA573-B2DA-495E-80F8-013530C7A34E}" dt="2021-02-09T10:13:15.177" v="815" actId="21"/>
          <ac:spMkLst>
            <pc:docMk/>
            <pc:sldMk cId="1179416933" sldId="258"/>
            <ac:spMk id="3" creationId="{12161278-E77C-41BE-BEDD-57473BA3AE32}"/>
          </ac:spMkLst>
        </pc:spChg>
        <pc:picChg chg="del">
          <ac:chgData name="Julia Jabłońska" userId="e67333d5f9366d01" providerId="LiveId" clId="{EFBCA573-B2DA-495E-80F8-013530C7A34E}" dt="2021-02-09T10:13:15.177" v="815" actId="21"/>
          <ac:picMkLst>
            <pc:docMk/>
            <pc:sldMk cId="1179416933" sldId="258"/>
            <ac:picMk id="1026" creationId="{1DDD8CDD-05BA-4EA5-8149-9665D17927BA}"/>
          </ac:picMkLst>
        </pc:picChg>
      </pc:sldChg>
      <pc:sldChg chg="addSp delSp modSp add mod modTransition setBg setClrOvrMap delDesignElem">
        <pc:chgData name="Julia Jabłońska" userId="e67333d5f9366d01" providerId="LiveId" clId="{EFBCA573-B2DA-495E-80F8-013530C7A34E}" dt="2021-02-10T11:54:42.855" v="1737"/>
        <pc:sldMkLst>
          <pc:docMk/>
          <pc:sldMk cId="4196055848" sldId="259"/>
        </pc:sldMkLst>
        <pc:spChg chg="del mod ord">
          <ac:chgData name="Julia Jabłońska" userId="e67333d5f9366d01" providerId="LiveId" clId="{EFBCA573-B2DA-495E-80F8-013530C7A34E}" dt="2021-02-09T17:02:34.246" v="1543" actId="21"/>
          <ac:spMkLst>
            <pc:docMk/>
            <pc:sldMk cId="4196055848" sldId="259"/>
            <ac:spMk id="2" creationId="{01171691-FFB2-4954-B35E-A2BF674D9D3D}"/>
          </ac:spMkLst>
        </pc:spChg>
        <pc:spChg chg="mod">
          <ac:chgData name="Julia Jabłońska" userId="e67333d5f9366d01" providerId="LiveId" clId="{EFBCA573-B2DA-495E-80F8-013530C7A34E}" dt="2021-02-09T21:16:17.764" v="1701" actId="2711"/>
          <ac:spMkLst>
            <pc:docMk/>
            <pc:sldMk cId="4196055848" sldId="259"/>
            <ac:spMk id="4" creationId="{AB33B102-3AD7-4625-A091-F59D1FE20307}"/>
          </ac:spMkLst>
        </pc:spChg>
        <pc:spChg chg="add del">
          <ac:chgData name="Julia Jabłońska" userId="e67333d5f9366d01" providerId="LiveId" clId="{EFBCA573-B2DA-495E-80F8-013530C7A34E}" dt="2021-02-09T10:04:15.693" v="473" actId="26606"/>
          <ac:spMkLst>
            <pc:docMk/>
            <pc:sldMk cId="4196055848" sldId="259"/>
            <ac:spMk id="71" creationId="{F13C74B1-5B17-4795-BED0-7140497B445A}"/>
          </ac:spMkLst>
        </pc:spChg>
        <pc:spChg chg="add del">
          <ac:chgData name="Julia Jabłońska" userId="e67333d5f9366d01" providerId="LiveId" clId="{EFBCA573-B2DA-495E-80F8-013530C7A34E}" dt="2021-02-09T10:04:15.693" v="473" actId="26606"/>
          <ac:spMkLst>
            <pc:docMk/>
            <pc:sldMk cId="4196055848" sldId="259"/>
            <ac:spMk id="73" creationId="{D4974D33-8DC5-464E-8C6D-BE58F0669C17}"/>
          </ac:spMkLst>
        </pc:spChg>
        <pc:spChg chg="add del">
          <ac:chgData name="Julia Jabłońska" userId="e67333d5f9366d01" providerId="LiveId" clId="{EFBCA573-B2DA-495E-80F8-013530C7A34E}" dt="2021-02-09T10:41:00.044" v="1103" actId="26606"/>
          <ac:spMkLst>
            <pc:docMk/>
            <pc:sldMk cId="4196055848" sldId="259"/>
            <ac:spMk id="74" creationId="{9B76D444-2756-434F-AE61-96D69830C13E}"/>
          </ac:spMkLst>
        </pc:spChg>
        <pc:spChg chg="add del">
          <ac:chgData name="Julia Jabłońska" userId="e67333d5f9366d01" providerId="LiveId" clId="{EFBCA573-B2DA-495E-80F8-013530C7A34E}" dt="2021-02-09T10:41:00.044" v="1103" actId="26606"/>
          <ac:spMkLst>
            <pc:docMk/>
            <pc:sldMk cId="4196055848" sldId="259"/>
            <ac:spMk id="76" creationId="{A27B6159-7734-4564-9E0F-C4BC43C36E52}"/>
          </ac:spMkLst>
        </pc:spChg>
        <pc:spChg chg="add">
          <ac:chgData name="Julia Jabłońska" userId="e67333d5f9366d01" providerId="LiveId" clId="{EFBCA573-B2DA-495E-80F8-013530C7A34E}" dt="2021-02-09T10:41:00.044" v="1103" actId="26606"/>
          <ac:spMkLst>
            <pc:docMk/>
            <pc:sldMk cId="4196055848" sldId="259"/>
            <ac:spMk id="135" creationId="{49CD2D09-B1BB-4DF5-9E1C-3D21B21EDEFD}"/>
          </ac:spMkLst>
        </pc:spChg>
        <pc:spChg chg="add">
          <ac:chgData name="Julia Jabłońska" userId="e67333d5f9366d01" providerId="LiveId" clId="{EFBCA573-B2DA-495E-80F8-013530C7A34E}" dt="2021-02-09T10:41:00.044" v="1103" actId="26606"/>
          <ac:spMkLst>
            <pc:docMk/>
            <pc:sldMk cId="4196055848" sldId="259"/>
            <ac:spMk id="139" creationId="{967C29FE-FD32-4AFB-AD20-DBDF5864B2D8}"/>
          </ac:spMkLst>
        </pc:spChg>
        <pc:spChg chg="add del">
          <ac:chgData name="Julia Jabłońska" userId="e67333d5f9366d01" providerId="LiveId" clId="{EFBCA573-B2DA-495E-80F8-013530C7A34E}" dt="2021-02-09T10:31:18.832" v="825" actId="26606"/>
          <ac:spMkLst>
            <pc:docMk/>
            <pc:sldMk cId="4196055848" sldId="259"/>
            <ac:spMk id="1028" creationId="{5AAE9118-0436-4488-AC4A-C14DF6A7B6B1}"/>
          </ac:spMkLst>
        </pc:spChg>
        <pc:spChg chg="add del">
          <ac:chgData name="Julia Jabłońska" userId="e67333d5f9366d01" providerId="LiveId" clId="{EFBCA573-B2DA-495E-80F8-013530C7A34E}" dt="2021-02-09T10:31:18.832" v="825" actId="26606"/>
          <ac:spMkLst>
            <pc:docMk/>
            <pc:sldMk cId="4196055848" sldId="259"/>
            <ac:spMk id="1029" creationId="{07A0C51E-5464-4470-855E-CA530A59BF98}"/>
          </ac:spMkLst>
        </pc:spChg>
        <pc:spChg chg="del">
          <ac:chgData name="Julia Jabłońska" userId="e67333d5f9366d01" providerId="LiveId" clId="{EFBCA573-B2DA-495E-80F8-013530C7A34E}" dt="2021-02-09T10:03:54.629" v="469"/>
          <ac:spMkLst>
            <pc:docMk/>
            <pc:sldMk cId="4196055848" sldId="259"/>
            <ac:spMk id="1030" creationId="{9B76D444-2756-434F-AE61-96D69830C13E}"/>
          </ac:spMkLst>
        </pc:spChg>
        <pc:spChg chg="del">
          <ac:chgData name="Julia Jabłońska" userId="e67333d5f9366d01" providerId="LiveId" clId="{EFBCA573-B2DA-495E-80F8-013530C7A34E}" dt="2021-02-09T10:03:54.629" v="469"/>
          <ac:spMkLst>
            <pc:docMk/>
            <pc:sldMk cId="4196055848" sldId="259"/>
            <ac:spMk id="1034" creationId="{A27B6159-7734-4564-9E0F-C4BC43C36E52}"/>
          </ac:spMkLst>
        </pc:spChg>
        <pc:picChg chg="add">
          <ac:chgData name="Julia Jabłońska" userId="e67333d5f9366d01" providerId="LiveId" clId="{EFBCA573-B2DA-495E-80F8-013530C7A34E}" dt="2021-02-09T10:41:00.044" v="1103" actId="26606"/>
          <ac:picMkLst>
            <pc:docMk/>
            <pc:sldMk cId="4196055848" sldId="259"/>
            <ac:picMk id="137" creationId="{83355637-BA71-4F63-94C9-E77BF81BDFC0}"/>
          </ac:picMkLst>
        </pc:picChg>
        <pc:picChg chg="mod ord">
          <ac:chgData name="Julia Jabłońska" userId="e67333d5f9366d01" providerId="LiveId" clId="{EFBCA573-B2DA-495E-80F8-013530C7A34E}" dt="2021-02-09T10:41:00.044" v="1103" actId="26606"/>
          <ac:picMkLst>
            <pc:docMk/>
            <pc:sldMk cId="4196055848" sldId="259"/>
            <ac:picMk id="1026" creationId="{1DDD8CDD-05BA-4EA5-8149-9665D17927BA}"/>
          </ac:picMkLst>
        </pc:picChg>
        <pc:cxnChg chg="add del">
          <ac:chgData name="Julia Jabłońska" userId="e67333d5f9366d01" providerId="LiveId" clId="{EFBCA573-B2DA-495E-80F8-013530C7A34E}" dt="2021-02-09T10:41:00.044" v="1103" actId="26606"/>
          <ac:cxnSpMkLst>
            <pc:docMk/>
            <pc:sldMk cId="4196055848" sldId="259"/>
            <ac:cxnSpMk id="78" creationId="{E2FFB46B-05BC-4950-B18A-9593FDAE6ED7}"/>
          </ac:cxnSpMkLst>
        </pc:cxnChg>
        <pc:cxnChg chg="del">
          <ac:chgData name="Julia Jabłońska" userId="e67333d5f9366d01" providerId="LiveId" clId="{EFBCA573-B2DA-495E-80F8-013530C7A34E}" dt="2021-02-09T10:03:54.629" v="469"/>
          <ac:cxnSpMkLst>
            <pc:docMk/>
            <pc:sldMk cId="4196055848" sldId="259"/>
            <ac:cxnSpMk id="1040" creationId="{E2FFB46B-05BC-4950-B18A-9593FDAE6ED7}"/>
          </ac:cxnSpMkLst>
        </pc:cxnChg>
      </pc:sldChg>
      <pc:sldChg chg="addSp delSp modSp new mod modTransition setBg">
        <pc:chgData name="Julia Jabłońska" userId="e67333d5f9366d01" providerId="LiveId" clId="{EFBCA573-B2DA-495E-80F8-013530C7A34E}" dt="2021-02-10T11:53:53.961" v="1733"/>
        <pc:sldMkLst>
          <pc:docMk/>
          <pc:sldMk cId="3408174168" sldId="260"/>
        </pc:sldMkLst>
        <pc:spChg chg="mod">
          <ac:chgData name="Julia Jabłońska" userId="e67333d5f9366d01" providerId="LiveId" clId="{EFBCA573-B2DA-495E-80F8-013530C7A34E}" dt="2021-02-09T21:17:22.603" v="1712" actId="14100"/>
          <ac:spMkLst>
            <pc:docMk/>
            <pc:sldMk cId="3408174168" sldId="260"/>
            <ac:spMk id="2" creationId="{48C373D4-47D9-4331-8982-D3673222A87A}"/>
          </ac:spMkLst>
        </pc:spChg>
        <pc:spChg chg="add del">
          <ac:chgData name="Julia Jabłońska" userId="e67333d5f9366d01" providerId="LiveId" clId="{EFBCA573-B2DA-495E-80F8-013530C7A34E}" dt="2021-02-09T10:12:32.065" v="809" actId="26606"/>
          <ac:spMkLst>
            <pc:docMk/>
            <pc:sldMk cId="3408174168" sldId="260"/>
            <ac:spMk id="7" creationId="{23962611-DFD5-4092-AAFD-559E3DFCE2C9}"/>
          </ac:spMkLst>
        </pc:spChg>
        <pc:spChg chg="add del">
          <ac:chgData name="Julia Jabłońska" userId="e67333d5f9366d01" providerId="LiveId" clId="{EFBCA573-B2DA-495E-80F8-013530C7A34E}" dt="2021-02-09T10:31:14.385" v="824" actId="26606"/>
          <ac:spMkLst>
            <pc:docMk/>
            <pc:sldMk cId="3408174168" sldId="260"/>
            <ac:spMk id="14" creationId="{01C9CC24-B375-4226-BF2B-61FADBBA696A}"/>
          </ac:spMkLst>
        </pc:spChg>
        <pc:spChg chg="add del">
          <ac:chgData name="Julia Jabłońska" userId="e67333d5f9366d01" providerId="LiveId" clId="{EFBCA573-B2DA-495E-80F8-013530C7A34E}" dt="2021-02-09T10:31:14.385" v="824" actId="26606"/>
          <ac:spMkLst>
            <pc:docMk/>
            <pc:sldMk cId="3408174168" sldId="260"/>
            <ac:spMk id="16" creationId="{CD70A28E-4FD8-4474-A206-E15B5EBB303F}"/>
          </ac:spMkLst>
        </pc:spChg>
        <pc:spChg chg="add del">
          <ac:chgData name="Julia Jabłońska" userId="e67333d5f9366d01" providerId="LiveId" clId="{EFBCA573-B2DA-495E-80F8-013530C7A34E}" dt="2021-02-09T10:31:03.951" v="819" actId="26606"/>
          <ac:spMkLst>
            <pc:docMk/>
            <pc:sldMk cId="3408174168" sldId="260"/>
            <ac:spMk id="71" creationId="{0BC9EFE1-D8CB-4668-9980-DB108327A794}"/>
          </ac:spMkLst>
        </pc:spChg>
        <pc:spChg chg="add del">
          <ac:chgData name="Julia Jabłońska" userId="e67333d5f9366d01" providerId="LiveId" clId="{EFBCA573-B2DA-495E-80F8-013530C7A34E}" dt="2021-02-09T10:31:03.951" v="819" actId="26606"/>
          <ac:spMkLst>
            <pc:docMk/>
            <pc:sldMk cId="3408174168" sldId="260"/>
            <ac:spMk id="75" creationId="{77DA6D33-2D62-458C-BF5D-DBF612FD557E}"/>
          </ac:spMkLst>
        </pc:spChg>
        <pc:spChg chg="add">
          <ac:chgData name="Julia Jabłońska" userId="e67333d5f9366d01" providerId="LiveId" clId="{EFBCA573-B2DA-495E-80F8-013530C7A34E}" dt="2021-02-09T10:41:39.623" v="1108" actId="26606"/>
          <ac:spMkLst>
            <pc:docMk/>
            <pc:sldMk cId="3408174168" sldId="260"/>
            <ac:spMk id="81" creationId="{06DA9DF9-31F7-4056-B42E-878CC92417B8}"/>
          </ac:spMkLst>
        </pc:spChg>
        <pc:spChg chg="add del">
          <ac:chgData name="Julia Jabłońska" userId="e67333d5f9366d01" providerId="LiveId" clId="{EFBCA573-B2DA-495E-80F8-013530C7A34E}" dt="2021-02-09T10:31:13.338" v="821" actId="26606"/>
          <ac:spMkLst>
            <pc:docMk/>
            <pc:sldMk cId="3408174168" sldId="260"/>
            <ac:spMk id="2052" creationId="{16C5FA50-8D52-4617-AF91-5C7B1C8352F1}"/>
          </ac:spMkLst>
        </pc:spChg>
        <pc:spChg chg="add del">
          <ac:chgData name="Julia Jabłońska" userId="e67333d5f9366d01" providerId="LiveId" clId="{EFBCA573-B2DA-495E-80F8-013530C7A34E}" dt="2021-02-09T10:31:13.338" v="821" actId="26606"/>
          <ac:spMkLst>
            <pc:docMk/>
            <pc:sldMk cId="3408174168" sldId="260"/>
            <ac:spMk id="2053" creationId="{E223798C-12AD-4B0C-A50C-D676347D67CF}"/>
          </ac:spMkLst>
        </pc:spChg>
        <pc:spChg chg="add del">
          <ac:chgData name="Julia Jabłońska" userId="e67333d5f9366d01" providerId="LiveId" clId="{EFBCA573-B2DA-495E-80F8-013530C7A34E}" dt="2021-02-09T10:31:14.380" v="823" actId="26606"/>
          <ac:spMkLst>
            <pc:docMk/>
            <pc:sldMk cId="3408174168" sldId="260"/>
            <ac:spMk id="2055" creationId="{0BC9EFE1-D8CB-4668-9980-DB108327A794}"/>
          </ac:spMkLst>
        </pc:spChg>
        <pc:spChg chg="add del">
          <ac:chgData name="Julia Jabłońska" userId="e67333d5f9366d01" providerId="LiveId" clId="{EFBCA573-B2DA-495E-80F8-013530C7A34E}" dt="2021-02-09T10:31:14.380" v="823" actId="26606"/>
          <ac:spMkLst>
            <pc:docMk/>
            <pc:sldMk cId="3408174168" sldId="260"/>
            <ac:spMk id="2057" creationId="{77DA6D33-2D62-458C-BF5D-DBF612FD557E}"/>
          </ac:spMkLst>
        </pc:spChg>
        <pc:spChg chg="add del">
          <ac:chgData name="Julia Jabłońska" userId="e67333d5f9366d01" providerId="LiveId" clId="{EFBCA573-B2DA-495E-80F8-013530C7A34E}" dt="2021-02-09T10:41:39.623" v="1108" actId="26606"/>
          <ac:spMkLst>
            <pc:docMk/>
            <pc:sldMk cId="3408174168" sldId="260"/>
            <ac:spMk id="2059" creationId="{16C5FA50-8D52-4617-AF91-5C7B1C8352F1}"/>
          </ac:spMkLst>
        </pc:spChg>
        <pc:spChg chg="add del">
          <ac:chgData name="Julia Jabłońska" userId="e67333d5f9366d01" providerId="LiveId" clId="{EFBCA573-B2DA-495E-80F8-013530C7A34E}" dt="2021-02-09T10:41:39.623" v="1108" actId="26606"/>
          <ac:spMkLst>
            <pc:docMk/>
            <pc:sldMk cId="3408174168" sldId="260"/>
            <ac:spMk id="2060" creationId="{E223798C-12AD-4B0C-A50C-D676347D67CF}"/>
          </ac:spMkLst>
        </pc:spChg>
        <pc:picChg chg="add del mod">
          <ac:chgData name="Julia Jabłońska" userId="e67333d5f9366d01" providerId="LiveId" clId="{EFBCA573-B2DA-495E-80F8-013530C7A34E}" dt="2021-02-09T17:45:28.877" v="1638"/>
          <ac:picMkLst>
            <pc:docMk/>
            <pc:sldMk cId="3408174168" sldId="260"/>
            <ac:picMk id="5" creationId="{B38654B1-F444-43BE-92D1-12D358FEB934}"/>
          </ac:picMkLst>
        </pc:picChg>
        <pc:picChg chg="add del">
          <ac:chgData name="Julia Jabłońska" userId="e67333d5f9366d01" providerId="LiveId" clId="{EFBCA573-B2DA-495E-80F8-013530C7A34E}" dt="2021-02-09T10:12:32.065" v="809" actId="26606"/>
          <ac:picMkLst>
            <pc:docMk/>
            <pc:sldMk cId="3408174168" sldId="260"/>
            <ac:picMk id="9" creationId="{2270F1FA-0425-408F-9861-80BF5AFB276D}"/>
          </ac:picMkLst>
        </pc:picChg>
        <pc:picChg chg="add del">
          <ac:chgData name="Julia Jabłońska" userId="e67333d5f9366d01" providerId="LiveId" clId="{EFBCA573-B2DA-495E-80F8-013530C7A34E}" dt="2021-02-09T10:31:14.385" v="824" actId="26606"/>
          <ac:picMkLst>
            <pc:docMk/>
            <pc:sldMk cId="3408174168" sldId="260"/>
            <ac:picMk id="18" creationId="{39647E21-5366-4638-AC97-D8CD4111EB57}"/>
          </ac:picMkLst>
        </pc:picChg>
        <pc:picChg chg="add del">
          <ac:chgData name="Julia Jabłońska" userId="e67333d5f9366d01" providerId="LiveId" clId="{EFBCA573-B2DA-495E-80F8-013530C7A34E}" dt="2021-02-09T10:31:03.951" v="819" actId="26606"/>
          <ac:picMkLst>
            <pc:docMk/>
            <pc:sldMk cId="3408174168" sldId="260"/>
            <ac:picMk id="73" creationId="{7CBAE1BD-B8E4-4029-8AA2-C77E4FED9864}"/>
          </ac:picMkLst>
        </pc:picChg>
        <pc:picChg chg="add mod">
          <ac:chgData name="Julia Jabłońska" userId="e67333d5f9366d01" providerId="LiveId" clId="{EFBCA573-B2DA-495E-80F8-013530C7A34E}" dt="2021-02-09T10:41:39.623" v="1108" actId="26606"/>
          <ac:picMkLst>
            <pc:docMk/>
            <pc:sldMk cId="3408174168" sldId="260"/>
            <ac:picMk id="2050" creationId="{436C70B5-80CC-4C55-9A2C-D74F252E4D72}"/>
          </ac:picMkLst>
        </pc:picChg>
        <pc:picChg chg="add del">
          <ac:chgData name="Julia Jabłońska" userId="e67333d5f9366d01" providerId="LiveId" clId="{EFBCA573-B2DA-495E-80F8-013530C7A34E}" dt="2021-02-09T10:31:14.380" v="823" actId="26606"/>
          <ac:picMkLst>
            <pc:docMk/>
            <pc:sldMk cId="3408174168" sldId="260"/>
            <ac:picMk id="2056" creationId="{7CBAE1BD-B8E4-4029-8AA2-C77E4FED9864}"/>
          </ac:picMkLst>
        </pc:picChg>
      </pc:sldChg>
      <pc:sldChg chg="addSp delSp modSp new mod ord modTransition setBg">
        <pc:chgData name="Julia Jabłońska" userId="e67333d5f9366d01" providerId="LiveId" clId="{EFBCA573-B2DA-495E-80F8-013530C7A34E}" dt="2021-02-10T11:54:28.661" v="1736"/>
        <pc:sldMkLst>
          <pc:docMk/>
          <pc:sldMk cId="3384287864" sldId="261"/>
        </pc:sldMkLst>
        <pc:spChg chg="add del">
          <ac:chgData name="Julia Jabłońska" userId="e67333d5f9366d01" providerId="LiveId" clId="{EFBCA573-B2DA-495E-80F8-013530C7A34E}" dt="2021-02-09T21:13:09.673" v="1690" actId="26606"/>
          <ac:spMkLst>
            <pc:docMk/>
            <pc:sldMk cId="3384287864" sldId="261"/>
            <ac:spMk id="8" creationId="{B670DBD5-770C-4383-9F54-5B86E86BD5BB}"/>
          </ac:spMkLst>
        </pc:spChg>
        <pc:spChg chg="add del">
          <ac:chgData name="Julia Jabłońska" userId="e67333d5f9366d01" providerId="LiveId" clId="{EFBCA573-B2DA-495E-80F8-013530C7A34E}" dt="2021-02-09T21:13:11.272" v="1692" actId="26606"/>
          <ac:spMkLst>
            <pc:docMk/>
            <pc:sldMk cId="3384287864" sldId="261"/>
            <ac:spMk id="11" creationId="{57845966-6EFC-468A-9CC7-BAB4B95854E7}"/>
          </ac:spMkLst>
        </pc:spChg>
        <pc:spChg chg="add del">
          <ac:chgData name="Julia Jabłońska" userId="e67333d5f9366d01" providerId="LiveId" clId="{EFBCA573-B2DA-495E-80F8-013530C7A34E}" dt="2021-02-09T21:13:11.272" v="1692" actId="26606"/>
          <ac:spMkLst>
            <pc:docMk/>
            <pc:sldMk cId="3384287864" sldId="261"/>
            <ac:spMk id="12" creationId="{ADAD1991-FFD1-4E94-ABAB-7560D33008E4}"/>
          </ac:spMkLst>
        </pc:spChg>
        <pc:spChg chg="add del">
          <ac:chgData name="Julia Jabłońska" userId="e67333d5f9366d01" providerId="LiveId" clId="{EFBCA573-B2DA-495E-80F8-013530C7A34E}" dt="2021-02-09T21:13:19.145" v="1694" actId="26606"/>
          <ac:spMkLst>
            <pc:docMk/>
            <pc:sldMk cId="3384287864" sldId="261"/>
            <ac:spMk id="14" creationId="{42A4FC2C-047E-45A5-965D-8E1E3BF09BC6}"/>
          </ac:spMkLst>
        </pc:spChg>
        <pc:spChg chg="add">
          <ac:chgData name="Julia Jabłońska" userId="e67333d5f9366d01" providerId="LiveId" clId="{EFBCA573-B2DA-495E-80F8-013530C7A34E}" dt="2021-02-09T21:13:19.153" v="1695" actId="26606"/>
          <ac:spMkLst>
            <pc:docMk/>
            <pc:sldMk cId="3384287864" sldId="261"/>
            <ac:spMk id="16" creationId="{57845966-6EFC-468A-9CC7-BAB4B95854E7}"/>
          </ac:spMkLst>
        </pc:spChg>
        <pc:spChg chg="add">
          <ac:chgData name="Julia Jabłońska" userId="e67333d5f9366d01" providerId="LiveId" clId="{EFBCA573-B2DA-495E-80F8-013530C7A34E}" dt="2021-02-09T21:13:19.153" v="1695" actId="26606"/>
          <ac:spMkLst>
            <pc:docMk/>
            <pc:sldMk cId="3384287864" sldId="261"/>
            <ac:spMk id="18" creationId="{ADAD1991-FFD1-4E94-ABAB-7560D33008E4}"/>
          </ac:spMkLst>
        </pc:spChg>
        <pc:picChg chg="add mod">
          <ac:chgData name="Julia Jabłońska" userId="e67333d5f9366d01" providerId="LiveId" clId="{EFBCA573-B2DA-495E-80F8-013530C7A34E}" dt="2021-02-09T21:13:19.153" v="1695" actId="26606"/>
          <ac:picMkLst>
            <pc:docMk/>
            <pc:sldMk cId="3384287864" sldId="261"/>
            <ac:picMk id="3" creationId="{AD2D4EC9-FEA6-43D7-9328-7C2DF27D8CC9}"/>
          </ac:picMkLst>
        </pc:picChg>
        <pc:picChg chg="add del">
          <ac:chgData name="Julia Jabłońska" userId="e67333d5f9366d01" providerId="LiveId" clId="{EFBCA573-B2DA-495E-80F8-013530C7A34E}" dt="2021-02-09T21:13:11.272" v="1692" actId="26606"/>
          <ac:picMkLst>
            <pc:docMk/>
            <pc:sldMk cId="3384287864" sldId="261"/>
            <ac:picMk id="10" creationId="{75554383-98AF-4A47-BB65-705FAAA4BE6A}"/>
          </ac:picMkLst>
        </pc:picChg>
        <pc:picChg chg="add">
          <ac:chgData name="Julia Jabłońska" userId="e67333d5f9366d01" providerId="LiveId" clId="{EFBCA573-B2DA-495E-80F8-013530C7A34E}" dt="2021-02-09T21:13:19.153" v="1695" actId="26606"/>
          <ac:picMkLst>
            <pc:docMk/>
            <pc:sldMk cId="3384287864" sldId="261"/>
            <ac:picMk id="17" creationId="{75554383-98AF-4A47-BB65-705FAAA4BE6A}"/>
          </ac:picMkLst>
        </pc:picChg>
        <pc:picChg chg="add del">
          <ac:chgData name="Julia Jabłońska" userId="e67333d5f9366d01" providerId="LiveId" clId="{EFBCA573-B2DA-495E-80F8-013530C7A34E}" dt="2021-02-09T21:12:14.442" v="1685" actId="478"/>
          <ac:picMkLst>
            <pc:docMk/>
            <pc:sldMk cId="3384287864" sldId="261"/>
            <ac:picMk id="1026" creationId="{617D7389-2F6B-417D-8C90-2E9BD19B8917}"/>
          </ac:picMkLst>
        </pc:picChg>
      </pc:sldChg>
      <pc:sldChg chg="addSp delSp modSp new mod modTransition setBg">
        <pc:chgData name="Julia Jabłońska" userId="e67333d5f9366d01" providerId="LiveId" clId="{EFBCA573-B2DA-495E-80F8-013530C7A34E}" dt="2021-02-10T11:54:02.275" v="1734"/>
        <pc:sldMkLst>
          <pc:docMk/>
          <pc:sldMk cId="3089824117" sldId="262"/>
        </pc:sldMkLst>
        <pc:spChg chg="mod ord">
          <ac:chgData name="Julia Jabłońska" userId="e67333d5f9366d01" providerId="LiveId" clId="{EFBCA573-B2DA-495E-80F8-013530C7A34E}" dt="2021-02-09T21:17:42.179" v="1717" actId="14100"/>
          <ac:spMkLst>
            <pc:docMk/>
            <pc:sldMk cId="3089824117" sldId="262"/>
            <ac:spMk id="2" creationId="{AF597B70-7EF4-412B-81D2-E4D3CE31DCE6}"/>
          </ac:spMkLst>
        </pc:spChg>
        <pc:spChg chg="add del">
          <ac:chgData name="Julia Jabłońska" userId="e67333d5f9366d01" providerId="LiveId" clId="{EFBCA573-B2DA-495E-80F8-013530C7A34E}" dt="2021-02-09T10:40:11.997" v="1099" actId="26606"/>
          <ac:spMkLst>
            <pc:docMk/>
            <pc:sldMk cId="3089824117" sldId="262"/>
            <ac:spMk id="71" creationId="{16C5FA50-8D52-4617-AF91-5C7B1C8352F1}"/>
          </ac:spMkLst>
        </pc:spChg>
        <pc:spChg chg="add del">
          <ac:chgData name="Julia Jabłońska" userId="e67333d5f9366d01" providerId="LiveId" clId="{EFBCA573-B2DA-495E-80F8-013530C7A34E}" dt="2021-02-09T10:40:11.997" v="1099" actId="26606"/>
          <ac:spMkLst>
            <pc:docMk/>
            <pc:sldMk cId="3089824117" sldId="262"/>
            <ac:spMk id="73" creationId="{E223798C-12AD-4B0C-A50C-D676347D67CF}"/>
          </ac:spMkLst>
        </pc:spChg>
        <pc:spChg chg="add">
          <ac:chgData name="Julia Jabłońska" userId="e67333d5f9366d01" providerId="LiveId" clId="{EFBCA573-B2DA-495E-80F8-013530C7A34E}" dt="2021-02-09T10:40:11.997" v="1099" actId="26606"/>
          <ac:spMkLst>
            <pc:docMk/>
            <pc:sldMk cId="3089824117" sldId="262"/>
            <ac:spMk id="135" creationId="{75F4D120-3921-42A8-A063-46B023CB0CDA}"/>
          </ac:spMkLst>
        </pc:spChg>
        <pc:picChg chg="add">
          <ac:chgData name="Julia Jabłońska" userId="e67333d5f9366d01" providerId="LiveId" clId="{EFBCA573-B2DA-495E-80F8-013530C7A34E}" dt="2021-02-09T10:40:11.997" v="1099" actId="26606"/>
          <ac:picMkLst>
            <pc:docMk/>
            <pc:sldMk cId="3089824117" sldId="262"/>
            <ac:picMk id="137" creationId="{9D01B3E5-85F4-41A9-A504-D5E6268DEC1D}"/>
          </ac:picMkLst>
        </pc:picChg>
        <pc:picChg chg="add mod">
          <ac:chgData name="Julia Jabłońska" userId="e67333d5f9366d01" providerId="LiveId" clId="{EFBCA573-B2DA-495E-80F8-013530C7A34E}" dt="2021-02-09T10:40:11.997" v="1099" actId="26606"/>
          <ac:picMkLst>
            <pc:docMk/>
            <pc:sldMk cId="3089824117" sldId="262"/>
            <ac:picMk id="6146" creationId="{0F7C637B-7263-4E4C-808C-805FC557906E}"/>
          </ac:picMkLst>
        </pc:picChg>
      </pc:sldChg>
      <pc:sldChg chg="addSp delSp modSp new mod modTransition setBg">
        <pc:chgData name="Julia Jabłońska" userId="e67333d5f9366d01" providerId="LiveId" clId="{EFBCA573-B2DA-495E-80F8-013530C7A34E}" dt="2021-02-10T11:54:18.678" v="1735"/>
        <pc:sldMkLst>
          <pc:docMk/>
          <pc:sldMk cId="1164878061" sldId="263"/>
        </pc:sldMkLst>
        <pc:spChg chg="mod">
          <ac:chgData name="Julia Jabłońska" userId="e67333d5f9366d01" providerId="LiveId" clId="{EFBCA573-B2DA-495E-80F8-013530C7A34E}" dt="2021-02-09T17:49:34.328" v="1653" actId="26606"/>
          <ac:spMkLst>
            <pc:docMk/>
            <pc:sldMk cId="1164878061" sldId="263"/>
            <ac:spMk id="2" creationId="{C22CB7F2-6DEE-4397-AE7D-7FAE05577660}"/>
          </ac:spMkLst>
        </pc:spChg>
        <pc:spChg chg="del">
          <ac:chgData name="Julia Jabłońska" userId="e67333d5f9366d01" providerId="LiveId" clId="{EFBCA573-B2DA-495E-80F8-013530C7A34E}" dt="2021-02-09T17:48:52.870" v="1648"/>
          <ac:spMkLst>
            <pc:docMk/>
            <pc:sldMk cId="1164878061" sldId="263"/>
            <ac:spMk id="3" creationId="{427DAF4E-48EB-4910-AD9F-64F6540F2FDE}"/>
          </ac:spMkLst>
        </pc:spChg>
        <pc:spChg chg="mod ord">
          <ac:chgData name="Julia Jabłońska" userId="e67333d5f9366d01" providerId="LiveId" clId="{EFBCA573-B2DA-495E-80F8-013530C7A34E}" dt="2021-02-09T21:18:25.409" v="1726" actId="14100"/>
          <ac:spMkLst>
            <pc:docMk/>
            <pc:sldMk cId="1164878061" sldId="263"/>
            <ac:spMk id="4" creationId="{88323DDC-FECE-47DE-B343-4FDF3076B4DB}"/>
          </ac:spMkLst>
        </pc:spChg>
        <pc:spChg chg="add del">
          <ac:chgData name="Julia Jabłońska" userId="e67333d5f9366d01" providerId="LiveId" clId="{EFBCA573-B2DA-495E-80F8-013530C7A34E}" dt="2021-02-09T17:49:28.424" v="1650" actId="26606"/>
          <ac:spMkLst>
            <pc:docMk/>
            <pc:sldMk cId="1164878061" sldId="263"/>
            <ac:spMk id="71" creationId="{1BF4DD63-CE83-4A2A-994E-8598C22E6FCF}"/>
          </ac:spMkLst>
        </pc:spChg>
        <pc:spChg chg="add del">
          <ac:chgData name="Julia Jabłońska" userId="e67333d5f9366d01" providerId="LiveId" clId="{EFBCA573-B2DA-495E-80F8-013530C7A34E}" dt="2021-02-09T17:49:28.424" v="1650" actId="26606"/>
          <ac:spMkLst>
            <pc:docMk/>
            <pc:sldMk cId="1164878061" sldId="263"/>
            <ac:spMk id="73" creationId="{127393A7-D6DA-410B-8699-AA56B57BF7BA}"/>
          </ac:spMkLst>
        </pc:spChg>
        <pc:spChg chg="add del">
          <ac:chgData name="Julia Jabłońska" userId="e67333d5f9366d01" providerId="LiveId" clId="{EFBCA573-B2DA-495E-80F8-013530C7A34E}" dt="2021-02-09T17:49:28.424" v="1650" actId="26606"/>
          <ac:spMkLst>
            <pc:docMk/>
            <pc:sldMk cId="1164878061" sldId="263"/>
            <ac:spMk id="75" creationId="{8EC44C88-69E3-42EE-86E8-9B45F712B769}"/>
          </ac:spMkLst>
        </pc:spChg>
        <pc:spChg chg="add del">
          <ac:chgData name="Julia Jabłońska" userId="e67333d5f9366d01" providerId="LiveId" clId="{EFBCA573-B2DA-495E-80F8-013530C7A34E}" dt="2021-02-09T17:49:34.309" v="1652" actId="26606"/>
          <ac:spMkLst>
            <pc:docMk/>
            <pc:sldMk cId="1164878061" sldId="263"/>
            <ac:spMk id="3076" creationId="{325166D1-1B21-4128-AC42-61745528E4D6}"/>
          </ac:spMkLst>
        </pc:spChg>
        <pc:spChg chg="add">
          <ac:chgData name="Julia Jabłońska" userId="e67333d5f9366d01" providerId="LiveId" clId="{EFBCA573-B2DA-495E-80F8-013530C7A34E}" dt="2021-02-09T17:49:34.328" v="1653" actId="26606"/>
          <ac:spMkLst>
            <pc:docMk/>
            <pc:sldMk cId="1164878061" sldId="263"/>
            <ac:spMk id="3080" creationId="{C232B152-3720-4D3B-97ED-45CE5483F16F}"/>
          </ac:spMkLst>
        </pc:spChg>
        <pc:spChg chg="add">
          <ac:chgData name="Julia Jabłońska" userId="e67333d5f9366d01" providerId="LiveId" clId="{EFBCA573-B2DA-495E-80F8-013530C7A34E}" dt="2021-02-09T17:49:34.328" v="1653" actId="26606"/>
          <ac:spMkLst>
            <pc:docMk/>
            <pc:sldMk cId="1164878061" sldId="263"/>
            <ac:spMk id="3081" creationId="{11BAB570-FF10-4E96-8A3F-FA9804702B89}"/>
          </ac:spMkLst>
        </pc:spChg>
        <pc:spChg chg="add">
          <ac:chgData name="Julia Jabłońska" userId="e67333d5f9366d01" providerId="LiveId" clId="{EFBCA573-B2DA-495E-80F8-013530C7A34E}" dt="2021-02-09T17:49:34.328" v="1653" actId="26606"/>
          <ac:spMkLst>
            <pc:docMk/>
            <pc:sldMk cId="1164878061" sldId="263"/>
            <ac:spMk id="3082" creationId="{4B9FAFB2-BEB5-4848-8018-BCAD99E2E1AA}"/>
          </ac:spMkLst>
        </pc:spChg>
        <pc:grpChg chg="add del">
          <ac:chgData name="Julia Jabłońska" userId="e67333d5f9366d01" providerId="LiveId" clId="{EFBCA573-B2DA-495E-80F8-013530C7A34E}" dt="2021-02-09T17:49:34.309" v="1652" actId="26606"/>
          <ac:grpSpMkLst>
            <pc:docMk/>
            <pc:sldMk cId="1164878061" sldId="263"/>
            <ac:grpSpMk id="3077" creationId="{E6517BAC-C80F-4065-90D8-703493E0B353}"/>
          </ac:grpSpMkLst>
        </pc:grpChg>
        <pc:picChg chg="add mod ord">
          <ac:chgData name="Julia Jabłońska" userId="e67333d5f9366d01" providerId="LiveId" clId="{EFBCA573-B2DA-495E-80F8-013530C7A34E}" dt="2021-02-09T17:49:34.328" v="1653" actId="26606"/>
          <ac:picMkLst>
            <pc:docMk/>
            <pc:sldMk cId="1164878061" sldId="263"/>
            <ac:picMk id="3074" creationId="{5BA4DF63-6071-4CD2-8A44-F47D79809725}"/>
          </ac:picMkLst>
        </pc:picChg>
      </pc:sldChg>
      <pc:sldChg chg="addSp delSp modSp new del mod">
        <pc:chgData name="Julia Jabłońska" userId="e67333d5f9366d01" providerId="LiveId" clId="{EFBCA573-B2DA-495E-80F8-013530C7A34E}" dt="2021-02-09T17:46:49.216" v="1647" actId="2696"/>
        <pc:sldMkLst>
          <pc:docMk/>
          <pc:sldMk cId="454529735" sldId="264"/>
        </pc:sldMkLst>
        <pc:spChg chg="add del mod">
          <ac:chgData name="Julia Jabłońska" userId="e67333d5f9366d01" providerId="LiveId" clId="{EFBCA573-B2DA-495E-80F8-013530C7A34E}" dt="2021-02-09T17:38:55.320" v="1589" actId="21"/>
          <ac:spMkLst>
            <pc:docMk/>
            <pc:sldMk cId="454529735" sldId="264"/>
            <ac:spMk id="2" creationId="{734AE969-742C-4C0A-9FED-F75DE91FECAB}"/>
          </ac:spMkLst>
        </pc:spChg>
        <pc:spChg chg="add del mod">
          <ac:chgData name="Julia Jabłońska" userId="e67333d5f9366d01" providerId="LiveId" clId="{EFBCA573-B2DA-495E-80F8-013530C7A34E}" dt="2021-02-09T17:42:58.641" v="1617" actId="1076"/>
          <ac:spMkLst>
            <pc:docMk/>
            <pc:sldMk cId="454529735" sldId="264"/>
            <ac:spMk id="3" creationId="{3088103C-250A-4632-A34D-BFC0267F80B8}"/>
          </ac:spMkLst>
        </pc:spChg>
        <pc:spChg chg="add del mod">
          <ac:chgData name="Julia Jabłońska" userId="e67333d5f9366d01" providerId="LiveId" clId="{EFBCA573-B2DA-495E-80F8-013530C7A34E}" dt="2021-02-09T17:42:58.091" v="1616"/>
          <ac:spMkLst>
            <pc:docMk/>
            <pc:sldMk cId="454529735" sldId="264"/>
            <ac:spMk id="4" creationId="{B17492A9-0492-4108-9F47-7008D8E9B224}"/>
          </ac:spMkLst>
        </pc:spChg>
        <pc:spChg chg="add del mod">
          <ac:chgData name="Julia Jabłońska" userId="e67333d5f9366d01" providerId="LiveId" clId="{EFBCA573-B2DA-495E-80F8-013530C7A34E}" dt="2021-02-09T17:38:24.276" v="1581"/>
          <ac:spMkLst>
            <pc:docMk/>
            <pc:sldMk cId="454529735" sldId="264"/>
            <ac:spMk id="5" creationId="{D72B64FC-4FE0-4EA9-A7BF-8890E9DA59E5}"/>
          </ac:spMkLst>
        </pc:spChg>
        <pc:spChg chg="add del mod">
          <ac:chgData name="Julia Jabłońska" userId="e67333d5f9366d01" providerId="LiveId" clId="{EFBCA573-B2DA-495E-80F8-013530C7A34E}" dt="2021-02-09T17:38:24.109" v="1579"/>
          <ac:spMkLst>
            <pc:docMk/>
            <pc:sldMk cId="454529735" sldId="264"/>
            <ac:spMk id="6" creationId="{FF0A6EFA-641D-4B3B-8685-68C1D09AF2FC}"/>
          </ac:spMkLst>
        </pc:spChg>
        <pc:spChg chg="add del mod">
          <ac:chgData name="Julia Jabłońska" userId="e67333d5f9366d01" providerId="LiveId" clId="{EFBCA573-B2DA-495E-80F8-013530C7A34E}" dt="2021-02-09T17:38:23.683" v="1577"/>
          <ac:spMkLst>
            <pc:docMk/>
            <pc:sldMk cId="454529735" sldId="264"/>
            <ac:spMk id="7" creationId="{41844CF6-5262-4459-97C3-03949802BB7C}"/>
          </ac:spMkLst>
        </pc:spChg>
        <pc:spChg chg="add del mod">
          <ac:chgData name="Julia Jabłońska" userId="e67333d5f9366d01" providerId="LiveId" clId="{EFBCA573-B2DA-495E-80F8-013530C7A34E}" dt="2021-02-09T17:38:23.500" v="1575"/>
          <ac:spMkLst>
            <pc:docMk/>
            <pc:sldMk cId="454529735" sldId="264"/>
            <ac:spMk id="8" creationId="{EDFF79EB-CD29-42FD-AC5F-40040F0589DF}"/>
          </ac:spMkLst>
        </pc:spChg>
        <pc:spChg chg="add del mod">
          <ac:chgData name="Julia Jabłońska" userId="e67333d5f9366d01" providerId="LiveId" clId="{EFBCA573-B2DA-495E-80F8-013530C7A34E}" dt="2021-02-09T17:38:23.307" v="1573"/>
          <ac:spMkLst>
            <pc:docMk/>
            <pc:sldMk cId="454529735" sldId="264"/>
            <ac:spMk id="9" creationId="{DAC02CBC-87F5-4DA8-B3BD-B087D86AD008}"/>
          </ac:spMkLst>
        </pc:spChg>
        <pc:spChg chg="add del mod">
          <ac:chgData name="Julia Jabłońska" userId="e67333d5f9366d01" providerId="LiveId" clId="{EFBCA573-B2DA-495E-80F8-013530C7A34E}" dt="2021-02-09T17:38:23.109" v="1571"/>
          <ac:spMkLst>
            <pc:docMk/>
            <pc:sldMk cId="454529735" sldId="264"/>
            <ac:spMk id="10" creationId="{B2E5515B-F37C-4899-BF56-6A7C2F8AF90E}"/>
          </ac:spMkLst>
        </pc:spChg>
        <pc:spChg chg="add del mod">
          <ac:chgData name="Julia Jabłońska" userId="e67333d5f9366d01" providerId="LiveId" clId="{EFBCA573-B2DA-495E-80F8-013530C7A34E}" dt="2021-02-09T17:38:22.883" v="1569"/>
          <ac:spMkLst>
            <pc:docMk/>
            <pc:sldMk cId="454529735" sldId="264"/>
            <ac:spMk id="11" creationId="{E5BDEF9C-6B4B-4F2B-8D0C-17558F6F854F}"/>
          </ac:spMkLst>
        </pc:spChg>
        <pc:spChg chg="add del mod">
          <ac:chgData name="Julia Jabłońska" userId="e67333d5f9366d01" providerId="LiveId" clId="{EFBCA573-B2DA-495E-80F8-013530C7A34E}" dt="2021-02-09T17:38:22.487" v="1567"/>
          <ac:spMkLst>
            <pc:docMk/>
            <pc:sldMk cId="454529735" sldId="264"/>
            <ac:spMk id="12" creationId="{F6A4AAB8-E009-4D23-ACE4-6887E28CC34F}"/>
          </ac:spMkLst>
        </pc:spChg>
        <pc:picChg chg="add del mod">
          <ac:chgData name="Julia Jabłońska" userId="e67333d5f9366d01" providerId="LiveId" clId="{EFBCA573-B2DA-495E-80F8-013530C7A34E}" dt="2021-02-09T17:42:51.134" v="1610"/>
          <ac:picMkLst>
            <pc:docMk/>
            <pc:sldMk cId="454529735" sldId="264"/>
            <ac:picMk id="1026" creationId="{F6A3036A-9167-4C67-BE37-DDAB4ED2D419}"/>
          </ac:picMkLst>
        </pc:picChg>
      </pc:sldChg>
      <pc:sldChg chg="addSp delSp modSp new mod ord modTransition setBg">
        <pc:chgData name="Julia Jabłońska" userId="e67333d5f9366d01" providerId="LiveId" clId="{EFBCA573-B2DA-495E-80F8-013530C7A34E}" dt="2021-02-10T11:55:40.527" v="1739" actId="14100"/>
        <pc:sldMkLst>
          <pc:docMk/>
          <pc:sldMk cId="1227037154" sldId="265"/>
        </pc:sldMkLst>
        <pc:spChg chg="add del mod">
          <ac:chgData name="Julia Jabłońska" userId="e67333d5f9366d01" providerId="LiveId" clId="{EFBCA573-B2DA-495E-80F8-013530C7A34E}" dt="2021-02-09T17:44:47.878" v="1628" actId="26606"/>
          <ac:spMkLst>
            <pc:docMk/>
            <pc:sldMk cId="1227037154" sldId="265"/>
            <ac:spMk id="2" creationId="{2F502F2D-F2C2-483F-9A8C-E16EC668F11F}"/>
          </ac:spMkLst>
        </pc:spChg>
        <pc:spChg chg="del">
          <ac:chgData name="Julia Jabłońska" userId="e67333d5f9366d01" providerId="LiveId" clId="{EFBCA573-B2DA-495E-80F8-013530C7A34E}" dt="2021-02-09T17:43:59.110" v="1627"/>
          <ac:spMkLst>
            <pc:docMk/>
            <pc:sldMk cId="1227037154" sldId="265"/>
            <ac:spMk id="3" creationId="{AFB12BB9-3DD4-450D-A7BE-A02B8F1E03DC}"/>
          </ac:spMkLst>
        </pc:spChg>
        <pc:spChg chg="mod">
          <ac:chgData name="Julia Jabłońska" userId="e67333d5f9366d01" providerId="LiveId" clId="{EFBCA573-B2DA-495E-80F8-013530C7A34E}" dt="2021-02-10T11:55:40.527" v="1739" actId="14100"/>
          <ac:spMkLst>
            <pc:docMk/>
            <pc:sldMk cId="1227037154" sldId="265"/>
            <ac:spMk id="4" creationId="{61E46500-AE05-4AA7-85A0-532532F6456F}"/>
          </ac:spMkLst>
        </pc:spChg>
        <pc:spChg chg="add">
          <ac:chgData name="Julia Jabłońska" userId="e67333d5f9366d01" providerId="LiveId" clId="{EFBCA573-B2DA-495E-80F8-013530C7A34E}" dt="2021-02-09T17:44:47.878" v="1628" actId="26606"/>
          <ac:spMkLst>
            <pc:docMk/>
            <pc:sldMk cId="1227037154" sldId="265"/>
            <ac:spMk id="71" creationId="{1BF4DD63-CE83-4A2A-994E-8598C22E6FCF}"/>
          </ac:spMkLst>
        </pc:spChg>
        <pc:spChg chg="add">
          <ac:chgData name="Julia Jabłońska" userId="e67333d5f9366d01" providerId="LiveId" clId="{EFBCA573-B2DA-495E-80F8-013530C7A34E}" dt="2021-02-09T17:44:47.878" v="1628" actId="26606"/>
          <ac:spMkLst>
            <pc:docMk/>
            <pc:sldMk cId="1227037154" sldId="265"/>
            <ac:spMk id="73" creationId="{127393A7-D6DA-410B-8699-AA56B57BF7BA}"/>
          </ac:spMkLst>
        </pc:spChg>
        <pc:spChg chg="add">
          <ac:chgData name="Julia Jabłońska" userId="e67333d5f9366d01" providerId="LiveId" clId="{EFBCA573-B2DA-495E-80F8-013530C7A34E}" dt="2021-02-09T17:44:47.878" v="1628" actId="26606"/>
          <ac:spMkLst>
            <pc:docMk/>
            <pc:sldMk cId="1227037154" sldId="265"/>
            <ac:spMk id="75" creationId="{8EC44C88-69E3-42EE-86E8-9B45F712B769}"/>
          </ac:spMkLst>
        </pc:spChg>
        <pc:picChg chg="add mod ord">
          <ac:chgData name="Julia Jabłońska" userId="e67333d5f9366d01" providerId="LiveId" clId="{EFBCA573-B2DA-495E-80F8-013530C7A34E}" dt="2021-02-09T17:44:47.878" v="1628" actId="26606"/>
          <ac:picMkLst>
            <pc:docMk/>
            <pc:sldMk cId="1227037154" sldId="265"/>
            <ac:picMk id="2050" creationId="{D4116A66-D5D4-45FC-9E4B-F8D385307A74}"/>
          </ac:picMkLst>
        </pc:picChg>
      </pc:sldChg>
      <pc:sldChg chg="addSp delSp modSp new mod modTransition setBg">
        <pc:chgData name="Julia Jabłońska" userId="e67333d5f9366d01" providerId="LiveId" clId="{EFBCA573-B2DA-495E-80F8-013530C7A34E}" dt="2021-02-10T11:53:44.388" v="1732"/>
        <pc:sldMkLst>
          <pc:docMk/>
          <pc:sldMk cId="3092460625" sldId="266"/>
        </pc:sldMkLst>
        <pc:spChg chg="mod">
          <ac:chgData name="Julia Jabłońska" userId="e67333d5f9366d01" providerId="LiveId" clId="{EFBCA573-B2DA-495E-80F8-013530C7A34E}" dt="2021-02-09T18:32:53.051" v="1679" actId="27636"/>
          <ac:spMkLst>
            <pc:docMk/>
            <pc:sldMk cId="3092460625" sldId="266"/>
            <ac:spMk id="2" creationId="{47B4813B-D7EF-4990-B2AF-34100C6200D7}"/>
          </ac:spMkLst>
        </pc:spChg>
        <pc:spChg chg="del">
          <ac:chgData name="Julia Jabłońska" userId="e67333d5f9366d01" providerId="LiveId" clId="{EFBCA573-B2DA-495E-80F8-013530C7A34E}" dt="2021-02-09T18:32:21.519" v="1676"/>
          <ac:spMkLst>
            <pc:docMk/>
            <pc:sldMk cId="3092460625" sldId="266"/>
            <ac:spMk id="3" creationId="{0B290850-D9DC-4B9F-A1EE-742A6F53A1BB}"/>
          </ac:spMkLst>
        </pc:spChg>
        <pc:spChg chg="mod">
          <ac:chgData name="Julia Jabłońska" userId="e67333d5f9366d01" providerId="LiveId" clId="{EFBCA573-B2DA-495E-80F8-013530C7A34E}" dt="2021-02-09T21:16:48.247" v="1706" actId="27636"/>
          <ac:spMkLst>
            <pc:docMk/>
            <pc:sldMk cId="3092460625" sldId="266"/>
            <ac:spMk id="4" creationId="{9903CC83-2A4B-41DD-80F8-574712668C1C}"/>
          </ac:spMkLst>
        </pc:spChg>
        <pc:spChg chg="add">
          <ac:chgData name="Julia Jabłońska" userId="e67333d5f9366d01" providerId="LiveId" clId="{EFBCA573-B2DA-495E-80F8-013530C7A34E}" dt="2021-02-09T18:32:49.838" v="1677" actId="26606"/>
          <ac:spMkLst>
            <pc:docMk/>
            <pc:sldMk cId="3092460625" sldId="266"/>
            <ac:spMk id="71" creationId="{04C21BAE-6866-4C7A-A7EC-C1B2E572D5BE}"/>
          </ac:spMkLst>
        </pc:spChg>
        <pc:spChg chg="add">
          <ac:chgData name="Julia Jabłońska" userId="e67333d5f9366d01" providerId="LiveId" clId="{EFBCA573-B2DA-495E-80F8-013530C7A34E}" dt="2021-02-09T18:32:49.838" v="1677" actId="26606"/>
          <ac:spMkLst>
            <pc:docMk/>
            <pc:sldMk cId="3092460625" sldId="266"/>
            <ac:spMk id="73" creationId="{C74F2646-08C7-4051-81DA-751C43A03FC1}"/>
          </ac:spMkLst>
        </pc:spChg>
        <pc:spChg chg="add">
          <ac:chgData name="Julia Jabłońska" userId="e67333d5f9366d01" providerId="LiveId" clId="{EFBCA573-B2DA-495E-80F8-013530C7A34E}" dt="2021-02-09T18:32:49.838" v="1677" actId="26606"/>
          <ac:spMkLst>
            <pc:docMk/>
            <pc:sldMk cId="3092460625" sldId="266"/>
            <ac:spMk id="75" creationId="{DCD6552F-C98B-4FBA-842F-3EF2D5ACA1FF}"/>
          </ac:spMkLst>
        </pc:spChg>
        <pc:spChg chg="add">
          <ac:chgData name="Julia Jabłońska" userId="e67333d5f9366d01" providerId="LiveId" clId="{EFBCA573-B2DA-495E-80F8-013530C7A34E}" dt="2021-02-09T18:32:49.838" v="1677" actId="26606"/>
          <ac:spMkLst>
            <pc:docMk/>
            <pc:sldMk cId="3092460625" sldId="266"/>
            <ac:spMk id="77" creationId="{F0C518C2-0AA4-470C-87B9-9CBF428FBA25}"/>
          </ac:spMkLst>
        </pc:spChg>
        <pc:picChg chg="add mod ord">
          <ac:chgData name="Julia Jabłońska" userId="e67333d5f9366d01" providerId="LiveId" clId="{EFBCA573-B2DA-495E-80F8-013530C7A34E}" dt="2021-02-09T18:32:49.838" v="1677" actId="26606"/>
          <ac:picMkLst>
            <pc:docMk/>
            <pc:sldMk cId="3092460625" sldId="266"/>
            <ac:picMk id="1026" creationId="{2F24229C-C581-4B5F-A401-CC208F25417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7773A1-8EFA-4AF6-82B8-4ACCC5805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2013D82-D828-438E-9BE1-75A3BF2BB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4A9061A-2537-4051-9B92-C07976A3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E62B-3704-42A3-84EA-45A694EA5C1C}" type="datetimeFigureOut">
              <a:rPr lang="pl-PL" smtClean="0"/>
              <a:t>10.02.2021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477108C-E194-48CB-8ACD-B8AF7AFFB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A81F13-8014-45C3-8BE5-52812214F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9512-77B1-4FF1-A20C-98D57C9F6D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915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23B155-0B57-4B13-A80B-E3845008F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45DD184-C246-4E0F-B7ED-4982E5A6A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5B44DB-3649-4530-9EB0-489470CAB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E62B-3704-42A3-84EA-45A694EA5C1C}" type="datetimeFigureOut">
              <a:rPr lang="pl-PL" smtClean="0"/>
              <a:t>10.02.2021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B8DC53-E796-41E5-BF97-95A392B20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8C70F0-576C-47DB-BDB0-0C0B96FF3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9512-77B1-4FF1-A20C-98D57C9F6D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695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99A2209-F516-4393-8DAD-B6B0B1E258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2921027-CACD-4313-8FB0-439F04808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D0F961-F17F-4653-B9C5-7CA3B383A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E62B-3704-42A3-84EA-45A694EA5C1C}" type="datetimeFigureOut">
              <a:rPr lang="pl-PL" smtClean="0"/>
              <a:t>10.02.2021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2D47E3-2C3C-44DB-9A4E-094E1F47B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6CB8AF9-C411-488C-B6D4-F725E39F8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9512-77B1-4FF1-A20C-98D57C9F6D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E751B7-D97B-484A-859A-457FFFDB1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DF3DE4-5AD2-40C7-8B85-8740C538B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92FA79B-BB5F-44B3-8928-8F2BA5262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E62B-3704-42A3-84EA-45A694EA5C1C}" type="datetimeFigureOut">
              <a:rPr lang="pl-PL" smtClean="0"/>
              <a:t>10.02.2021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DCEACB-9D4F-49A3-86E8-DB9F52653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3CFDF1-2426-4563-9C4C-78710B1F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9512-77B1-4FF1-A20C-98D57C9F6D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790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2158FC-D479-4EFE-8F23-E7D380E0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F8AE1EA-4BC3-456D-AB5F-443AF75B5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AE72A2-F091-4725-BDD5-E8958EB2B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E62B-3704-42A3-84EA-45A694EA5C1C}" type="datetimeFigureOut">
              <a:rPr lang="pl-PL" smtClean="0"/>
              <a:t>10.02.2021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61D0D9-6C0F-4E67-A6A5-DC75E0E9C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58D6DD-092B-48AF-AEBF-41C05904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9512-77B1-4FF1-A20C-98D57C9F6D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670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6C687-065B-4AD1-900F-BF12C655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4B935B-6EE6-464B-B276-F1ADD2B06A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0D3BAF9-2BE0-44F3-AD2F-8821048D8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D27DDA0-F3CF-48DE-8315-995661D6A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E62B-3704-42A3-84EA-45A694EA5C1C}" type="datetimeFigureOut">
              <a:rPr lang="pl-PL" smtClean="0"/>
              <a:t>10.02.2021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5782255-23D9-4124-A726-530D3B3B4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E8CC3F2-2AFA-4A58-99F5-1EE2F98D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9512-77B1-4FF1-A20C-98D57C9F6D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25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EB63DF-3B39-44A6-8322-0FCAFEA8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C824CA0-0D87-470E-BE9E-7A86853DC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C1C083D-A1BC-4F21-9E5F-9CA02AE7C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47A6C84-9BDA-4B3A-BB57-C969BEACD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936B3C4-46F8-48A0-86C8-275E9A2CD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FA4E38F-1683-44EB-A3E8-F84A99083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E62B-3704-42A3-84EA-45A694EA5C1C}" type="datetimeFigureOut">
              <a:rPr lang="pl-PL" smtClean="0"/>
              <a:t>10.02.2021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F1E7B98-8864-4FEE-8726-FBC4463A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E487085-052C-4635-8471-ADD541B7A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9512-77B1-4FF1-A20C-98D57C9F6D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752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44F635-C4D3-4669-8A15-9BFB99ABD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D7C3B18-6295-42D9-BD13-D90414F8A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E62B-3704-42A3-84EA-45A694EA5C1C}" type="datetimeFigureOut">
              <a:rPr lang="pl-PL" smtClean="0"/>
              <a:t>10.02.2021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C55F023-CAE6-4000-BFCF-804C26936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14A44BC-1F73-40A1-ADD1-85D33D3C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9512-77B1-4FF1-A20C-98D57C9F6D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597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AF29551-9961-4D1F-9A68-91867FABF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E62B-3704-42A3-84EA-45A694EA5C1C}" type="datetimeFigureOut">
              <a:rPr lang="pl-PL" smtClean="0"/>
              <a:t>10.02.2021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6A8F952-777D-4F00-9B7C-90C2950A2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B7A09DE-94D1-49DE-8B86-AA117C36C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9512-77B1-4FF1-A20C-98D57C9F6D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202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2DB8F2-C89B-4F7C-8F2A-E039F0975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B176CB-EB3A-4CA5-87F9-B998659CE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C18B4FE-4EA2-4AE4-B7E5-4B95838E9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8D36913-DF13-441B-A63C-052ED89C4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E62B-3704-42A3-84EA-45A694EA5C1C}" type="datetimeFigureOut">
              <a:rPr lang="pl-PL" smtClean="0"/>
              <a:t>10.02.2021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738724B-41A6-49C4-B7FA-A8B8525A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4350A27-C051-4733-90E5-C8A40DB72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9512-77B1-4FF1-A20C-98D57C9F6D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071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B349C2-EADA-418A-99F7-36CF0C430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7FF1194-500C-4621-B286-D194F7DE7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AC133E0-D09D-4452-9FD0-70F97AEE2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173F299-B315-46C8-BCBD-52E9232CA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E62B-3704-42A3-84EA-45A694EA5C1C}" type="datetimeFigureOut">
              <a:rPr lang="pl-PL" smtClean="0"/>
              <a:t>10.02.2021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BB994BA-DB84-4600-9252-1DD013E22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4FD4453-876F-41F0-BF6D-A75C2D23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9512-77B1-4FF1-A20C-98D57C9F6D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215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A014884-D972-480D-953B-E9359C52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87881B5-E8A4-400A-A300-2933A7321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990DD73-9AED-4A38-AE44-66B8CD19AF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1E62B-3704-42A3-84EA-45A694EA5C1C}" type="datetimeFigureOut">
              <a:rPr lang="pl-PL" smtClean="0"/>
              <a:t>10.02.2021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D991067-8557-4D0F-A7B6-E92AD63F2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8EE918B-432E-4848-A36F-38A62C251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49512-77B1-4FF1-A20C-98D57C9F6D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460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nalezione obrazy dla zapytania: mały książe i róża">
            <a:extLst>
              <a:ext uri="{FF2B5EF4-FFF2-40B4-BE49-F238E27FC236}">
                <a16:creationId xmlns:a16="http://schemas.microsoft.com/office/drawing/2014/main" id="{1E2BB5F2-4EC3-4FC0-9810-8586C7B3E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/>
          <a:stretch/>
        </p:blipFill>
        <p:spPr bwMode="auto">
          <a:xfrm>
            <a:off x="20" y="206071"/>
            <a:ext cx="12191980" cy="480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266A5D8-E184-4E8F-9001-D6F41E397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EB1D02B-BBFA-4A97-A021-7816ECC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DD7BED2-CC5E-4866-AC0C-DCF928AF8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58FEA95-4F4E-4D5F-BF75-70B01508C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5566756"/>
            <a:ext cx="10592174" cy="656946"/>
          </a:xfrm>
        </p:spPr>
        <p:txBody>
          <a:bodyPr anchor="t">
            <a:normAutofit/>
          </a:bodyPr>
          <a:lstStyle/>
          <a:p>
            <a:pPr algn="l"/>
            <a:r>
              <a:rPr lang="pl-PL" sz="4000" dirty="0">
                <a:solidFill>
                  <a:srgbClr val="000000"/>
                </a:solidFill>
                <a:latin typeface="Algerian" panose="04020705040A02060702" pitchFamily="82" charset="0"/>
              </a:rPr>
              <a:t>Interpretacja sentencji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64A7CA-FCD5-4B9C-A773-0EF1E8FB2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5082380"/>
            <a:ext cx="9416898" cy="566580"/>
          </a:xfrm>
        </p:spPr>
        <p:txBody>
          <a:bodyPr anchor="b">
            <a:noAutofit/>
          </a:bodyPr>
          <a:lstStyle/>
          <a:p>
            <a:r>
              <a:rPr lang="pl-PL" sz="1800" dirty="0">
                <a:solidFill>
                  <a:srgbClr val="000000"/>
                </a:solidFill>
                <a:latin typeface="Algerian" panose="04020705040A02060702" pitchFamily="82" charset="0"/>
              </a:rPr>
              <a:t>„Tym co tak bardzo mnie wzrusza w tym uśpionym Małym Księciu jest jego wierność róży. Obraz róży emanuje z niego niczym blask płomienia z lampy, nawet gdy śpi.”</a:t>
            </a:r>
          </a:p>
        </p:txBody>
      </p:sp>
    </p:spTree>
    <p:extLst>
      <p:ext uri="{BB962C8B-B14F-4D97-AF65-F5344CB8AC3E}">
        <p14:creationId xmlns:p14="http://schemas.microsoft.com/office/powerpoint/2010/main" val="398100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B33B102-3AD7-4625-A091-F59D1FE20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997" y="770037"/>
            <a:ext cx="4706803" cy="52909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Algerian" panose="04020705040A02060702" pitchFamily="82" charset="0"/>
              </a:rPr>
              <a:t>Cytat</a:t>
            </a:r>
            <a:r>
              <a:rPr lang="en-US" sz="3600" dirty="0">
                <a:solidFill>
                  <a:srgbClr val="000000"/>
                </a:solidFill>
                <a:latin typeface="Algerian" panose="04020705040A02060702" pitchFamily="82" charset="0"/>
              </a:rPr>
              <a:t> ten </a:t>
            </a:r>
            <a:r>
              <a:rPr lang="en-US" sz="3600" dirty="0" err="1">
                <a:solidFill>
                  <a:srgbClr val="000000"/>
                </a:solidFill>
                <a:latin typeface="Algerian" panose="04020705040A02060702" pitchFamily="82" charset="0"/>
              </a:rPr>
              <a:t>wypowiada</a:t>
            </a:r>
            <a:r>
              <a:rPr lang="en-US" sz="3600" dirty="0">
                <a:solidFill>
                  <a:srgbClr val="000000"/>
                </a:solidFill>
                <a:latin typeface="Algerian" panose="04020705040A02060702" pitchFamily="82" charset="0"/>
              </a:rPr>
              <a:t> Pilot, </a:t>
            </a:r>
            <a:r>
              <a:rPr lang="en-US" sz="3600" dirty="0" err="1">
                <a:solidFill>
                  <a:srgbClr val="000000"/>
                </a:solidFill>
                <a:latin typeface="Algerian" panose="04020705040A02060702" pitchFamily="82" charset="0"/>
              </a:rPr>
              <a:t>kiedy</a:t>
            </a:r>
            <a:r>
              <a:rPr lang="en-US" sz="3600" dirty="0">
                <a:solidFill>
                  <a:srgbClr val="000000"/>
                </a:solidFill>
                <a:latin typeface="Algerian" panose="04020705040A02060702" pitchFamily="8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lgerian" panose="04020705040A02060702" pitchFamily="82" charset="0"/>
              </a:rPr>
              <a:t>nocą</a:t>
            </a:r>
            <a:r>
              <a:rPr lang="en-US" sz="3600" dirty="0">
                <a:solidFill>
                  <a:srgbClr val="000000"/>
                </a:solidFill>
                <a:latin typeface="Algerian" panose="04020705040A02060702" pitchFamily="8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lgerian" panose="04020705040A02060702" pitchFamily="82" charset="0"/>
              </a:rPr>
              <a:t>niesie</a:t>
            </a:r>
            <a:r>
              <a:rPr lang="en-US" sz="3600" dirty="0">
                <a:solidFill>
                  <a:srgbClr val="000000"/>
                </a:solidFill>
                <a:latin typeface="Algerian" panose="04020705040A02060702" pitchFamily="8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lgerian" panose="04020705040A02060702" pitchFamily="82" charset="0"/>
              </a:rPr>
              <a:t>śpiącego</a:t>
            </a:r>
            <a:r>
              <a:rPr lang="en-US" sz="3600" dirty="0">
                <a:solidFill>
                  <a:srgbClr val="000000"/>
                </a:solidFill>
                <a:latin typeface="Algerian" panose="04020705040A02060702" pitchFamily="8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lgerian" panose="04020705040A02060702" pitchFamily="82" charset="0"/>
              </a:rPr>
              <a:t>Małego</a:t>
            </a:r>
            <a:r>
              <a:rPr lang="en-US" sz="3600" dirty="0">
                <a:solidFill>
                  <a:srgbClr val="000000"/>
                </a:solidFill>
                <a:latin typeface="Algerian" panose="04020705040A02060702" pitchFamily="8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lgerian" panose="04020705040A02060702" pitchFamily="82" charset="0"/>
              </a:rPr>
              <a:t>Księcia</a:t>
            </a:r>
            <a:r>
              <a:rPr lang="en-US" sz="3600" dirty="0">
                <a:solidFill>
                  <a:srgbClr val="000000"/>
                </a:solidFill>
                <a:latin typeface="Algerian" panose="04020705040A02060702" pitchFamily="8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lgerian" panose="04020705040A02060702" pitchFamily="82" charset="0"/>
              </a:rPr>
              <a:t>na</a:t>
            </a:r>
            <a:r>
              <a:rPr lang="en-US" sz="3600" dirty="0">
                <a:solidFill>
                  <a:srgbClr val="000000"/>
                </a:solidFill>
                <a:latin typeface="Algerian" panose="04020705040A02060702" pitchFamily="8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lgerian" panose="04020705040A02060702" pitchFamily="82" charset="0"/>
              </a:rPr>
              <a:t>rękach</a:t>
            </a:r>
            <a:r>
              <a:rPr lang="en-US" sz="3600" dirty="0">
                <a:solidFill>
                  <a:srgbClr val="000000"/>
                </a:solidFill>
                <a:latin typeface="Algerian" panose="04020705040A02060702" pitchFamily="82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Algerian" panose="04020705040A02060702" pitchFamily="82" charset="0"/>
              </a:rPr>
              <a:t>Poszukuje</a:t>
            </a:r>
            <a:r>
              <a:rPr lang="en-US" sz="3600" dirty="0">
                <a:solidFill>
                  <a:srgbClr val="000000"/>
                </a:solidFill>
                <a:latin typeface="Algerian" panose="04020705040A02060702" pitchFamily="82" charset="0"/>
              </a:rPr>
              <a:t> on </a:t>
            </a:r>
            <a:r>
              <a:rPr lang="en-US" sz="3600" dirty="0" err="1">
                <a:solidFill>
                  <a:srgbClr val="000000"/>
                </a:solidFill>
                <a:latin typeface="Algerian" panose="04020705040A02060702" pitchFamily="82" charset="0"/>
              </a:rPr>
              <a:t>studni</a:t>
            </a:r>
            <a:r>
              <a:rPr lang="en-US" sz="3600" dirty="0">
                <a:solidFill>
                  <a:srgbClr val="000000"/>
                </a:solidFill>
                <a:latin typeface="Algerian" panose="04020705040A02060702" pitchFamily="82" charset="0"/>
              </a:rPr>
              <a:t> z </a:t>
            </a:r>
            <a:r>
              <a:rPr lang="en-US" sz="3600" dirty="0" err="1">
                <a:solidFill>
                  <a:srgbClr val="000000"/>
                </a:solidFill>
                <a:latin typeface="Algerian" panose="04020705040A02060702" pitchFamily="82" charset="0"/>
              </a:rPr>
              <a:t>wodą</a:t>
            </a:r>
            <a:r>
              <a:rPr lang="en-US" sz="3600" dirty="0">
                <a:solidFill>
                  <a:srgbClr val="000000"/>
                </a:solidFill>
                <a:latin typeface="Algerian" panose="04020705040A02060702" pitchFamily="8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lgerian" panose="04020705040A02060702" pitchFamily="82" charset="0"/>
              </a:rPr>
              <a:t>na</a:t>
            </a:r>
            <a:r>
              <a:rPr lang="en-US" sz="3600" dirty="0">
                <a:solidFill>
                  <a:srgbClr val="000000"/>
                </a:solidFill>
                <a:latin typeface="Algerian" panose="04020705040A02060702" pitchFamily="8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lgerian" panose="04020705040A02060702" pitchFamily="82" charset="0"/>
              </a:rPr>
              <a:t>pustyni</a:t>
            </a:r>
            <a:r>
              <a:rPr lang="en-US" sz="3600" dirty="0">
                <a:solidFill>
                  <a:srgbClr val="000000"/>
                </a:solidFill>
                <a:latin typeface="Algerian" panose="04020705040A02060702" pitchFamily="82" charset="0"/>
              </a:rPr>
              <a:t>.</a:t>
            </a: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Znalezione obrazy dla zapytania: Mały ksiaze i pilot">
            <a:extLst>
              <a:ext uri="{FF2B5EF4-FFF2-40B4-BE49-F238E27FC236}">
                <a16:creationId xmlns:a16="http://schemas.microsoft.com/office/drawing/2014/main" id="{1DDD8CDD-05BA-4EA5-8149-9665D17927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5" r="31426" b="1"/>
          <a:stretch/>
        </p:blipFill>
        <p:spPr bwMode="auto"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05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: mały ksiaze">
            <a:extLst>
              <a:ext uri="{FF2B5EF4-FFF2-40B4-BE49-F238E27FC236}">
                <a16:creationId xmlns:a16="http://schemas.microsoft.com/office/drawing/2014/main" id="{D4116A66-D5D4-45FC-9E4B-F8D385307A7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r="4627"/>
          <a:stretch/>
        </p:blipFill>
        <p:spPr bwMode="auto">
          <a:xfrm>
            <a:off x="20" y="1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1" name="Freeform: Shape 70">
            <a:extLst>
              <a:ext uri="{FF2B5EF4-FFF2-40B4-BE49-F238E27FC236}">
                <a16:creationId xmlns:a16="http://schemas.microsoft.com/office/drawing/2014/main" id="{1BF4DD63-CE83-4A2A-994E-8598C22E6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9" y="1498601"/>
            <a:ext cx="5260975" cy="4707593"/>
          </a:xfrm>
          <a:custGeom>
            <a:avLst/>
            <a:gdLst>
              <a:gd name="connsiteX0" fmla="*/ 0 w 5260975"/>
              <a:gd name="connsiteY0" fmla="*/ 0 h 4707593"/>
              <a:gd name="connsiteX1" fmla="*/ 5260975 w 5260975"/>
              <a:gd name="connsiteY1" fmla="*/ 0 h 4707593"/>
              <a:gd name="connsiteX2" fmla="*/ 5260975 w 5260975"/>
              <a:gd name="connsiteY2" fmla="*/ 3296937 h 4707593"/>
              <a:gd name="connsiteX3" fmla="*/ 5260975 w 5260975"/>
              <a:gd name="connsiteY3" fmla="*/ 3518571 h 4707593"/>
              <a:gd name="connsiteX4" fmla="*/ 5226504 w 5260975"/>
              <a:gd name="connsiteY4" fmla="*/ 3534000 h 4707593"/>
              <a:gd name="connsiteX5" fmla="*/ 5206341 w 5260975"/>
              <a:gd name="connsiteY5" fmla="*/ 3542065 h 4707593"/>
              <a:gd name="connsiteX6" fmla="*/ 5123287 w 5260975"/>
              <a:gd name="connsiteY6" fmla="*/ 3594010 h 4707593"/>
              <a:gd name="connsiteX7" fmla="*/ 5048107 w 5260975"/>
              <a:gd name="connsiteY7" fmla="*/ 3658244 h 4707593"/>
              <a:gd name="connsiteX8" fmla="*/ 4992899 w 5260975"/>
              <a:gd name="connsiteY8" fmla="*/ 3734479 h 4707593"/>
              <a:gd name="connsiteX9" fmla="*/ 4977440 w 5260975"/>
              <a:gd name="connsiteY9" fmla="*/ 3752627 h 4707593"/>
              <a:gd name="connsiteX10" fmla="*/ 4935194 w 5260975"/>
              <a:gd name="connsiteY10" fmla="*/ 3775382 h 4707593"/>
              <a:gd name="connsiteX11" fmla="*/ 4897844 w 5260975"/>
              <a:gd name="connsiteY11" fmla="*/ 3792472 h 4707593"/>
              <a:gd name="connsiteX12" fmla="*/ 4870767 w 5260975"/>
              <a:gd name="connsiteY12" fmla="*/ 3811388 h 4707593"/>
              <a:gd name="connsiteX13" fmla="*/ 4847917 w 5260975"/>
              <a:gd name="connsiteY13" fmla="*/ 3828767 h 4707593"/>
              <a:gd name="connsiteX14" fmla="*/ 4796163 w 5260975"/>
              <a:gd name="connsiteY14" fmla="*/ 3873702 h 4707593"/>
              <a:gd name="connsiteX15" fmla="*/ 4738843 w 5260975"/>
              <a:gd name="connsiteY15" fmla="*/ 3911628 h 4707593"/>
              <a:gd name="connsiteX16" fmla="*/ 4692755 w 5260975"/>
              <a:gd name="connsiteY16" fmla="*/ 3958099 h 4707593"/>
              <a:gd name="connsiteX17" fmla="*/ 4673744 w 5260975"/>
              <a:gd name="connsiteY17" fmla="*/ 3983255 h 4707593"/>
              <a:gd name="connsiteX18" fmla="*/ 4633801 w 5260975"/>
              <a:gd name="connsiteY18" fmla="*/ 4000442 h 4707593"/>
              <a:gd name="connsiteX19" fmla="*/ 4590499 w 5260975"/>
              <a:gd name="connsiteY19" fmla="*/ 4027326 h 4707593"/>
              <a:gd name="connsiteX20" fmla="*/ 4559773 w 5260975"/>
              <a:gd name="connsiteY20" fmla="*/ 4054018 h 4707593"/>
              <a:gd name="connsiteX21" fmla="*/ 4536059 w 5260975"/>
              <a:gd name="connsiteY21" fmla="*/ 4071877 h 4707593"/>
              <a:gd name="connsiteX22" fmla="*/ 4502550 w 5260975"/>
              <a:gd name="connsiteY22" fmla="*/ 4089832 h 4707593"/>
              <a:gd name="connsiteX23" fmla="*/ 4468944 w 5260975"/>
              <a:gd name="connsiteY23" fmla="*/ 4113356 h 4707593"/>
              <a:gd name="connsiteX24" fmla="*/ 4452623 w 5260975"/>
              <a:gd name="connsiteY24" fmla="*/ 4127854 h 4707593"/>
              <a:gd name="connsiteX25" fmla="*/ 4421032 w 5260975"/>
              <a:gd name="connsiteY25" fmla="*/ 4151953 h 4707593"/>
              <a:gd name="connsiteX26" fmla="*/ 4388483 w 5260975"/>
              <a:gd name="connsiteY26" fmla="*/ 4174421 h 4707593"/>
              <a:gd name="connsiteX27" fmla="*/ 4327321 w 5260975"/>
              <a:gd name="connsiteY27" fmla="*/ 4200153 h 4707593"/>
              <a:gd name="connsiteX28" fmla="*/ 4271633 w 5260975"/>
              <a:gd name="connsiteY28" fmla="*/ 4237983 h 4707593"/>
              <a:gd name="connsiteX29" fmla="*/ 4227465 w 5260975"/>
              <a:gd name="connsiteY29" fmla="*/ 4265635 h 4707593"/>
              <a:gd name="connsiteX30" fmla="*/ 4201733 w 5260975"/>
              <a:gd name="connsiteY30" fmla="*/ 4283783 h 4707593"/>
              <a:gd name="connsiteX31" fmla="*/ 4154494 w 5260975"/>
              <a:gd name="connsiteY31" fmla="*/ 4324301 h 4707593"/>
              <a:gd name="connsiteX32" fmla="*/ 4081234 w 5260975"/>
              <a:gd name="connsiteY32" fmla="*/ 4366931 h 4707593"/>
              <a:gd name="connsiteX33" fmla="*/ 4036971 w 5260975"/>
              <a:gd name="connsiteY33" fmla="*/ 4389975 h 4707593"/>
              <a:gd name="connsiteX34" fmla="*/ 3941725 w 5260975"/>
              <a:gd name="connsiteY34" fmla="*/ 4424733 h 4707593"/>
              <a:gd name="connsiteX35" fmla="*/ 3910999 w 5260975"/>
              <a:gd name="connsiteY35" fmla="*/ 4437119 h 4707593"/>
              <a:gd name="connsiteX36" fmla="*/ 3875859 w 5260975"/>
              <a:gd name="connsiteY36" fmla="*/ 4445280 h 4707593"/>
              <a:gd name="connsiteX37" fmla="*/ 3819401 w 5260975"/>
              <a:gd name="connsiteY37" fmla="*/ 4464579 h 4707593"/>
              <a:gd name="connsiteX38" fmla="*/ 3709176 w 5260975"/>
              <a:gd name="connsiteY38" fmla="*/ 4497800 h 4707593"/>
              <a:gd name="connsiteX39" fmla="*/ 3684981 w 5260975"/>
              <a:gd name="connsiteY39" fmla="*/ 4502889 h 4707593"/>
              <a:gd name="connsiteX40" fmla="*/ 3623338 w 5260975"/>
              <a:gd name="connsiteY40" fmla="*/ 4524300 h 4707593"/>
              <a:gd name="connsiteX41" fmla="*/ 3586373 w 5260975"/>
              <a:gd name="connsiteY41" fmla="*/ 4538702 h 4707593"/>
              <a:gd name="connsiteX42" fmla="*/ 3555743 w 5260975"/>
              <a:gd name="connsiteY42" fmla="*/ 4546960 h 4707593"/>
              <a:gd name="connsiteX43" fmla="*/ 3528667 w 5260975"/>
              <a:gd name="connsiteY43" fmla="*/ 4550801 h 4707593"/>
              <a:gd name="connsiteX44" fmla="*/ 3457424 w 5260975"/>
              <a:gd name="connsiteY44" fmla="*/ 4569811 h 4707593"/>
              <a:gd name="connsiteX45" fmla="*/ 3429003 w 5260975"/>
              <a:gd name="connsiteY45" fmla="*/ 4577301 h 4707593"/>
              <a:gd name="connsiteX46" fmla="*/ 3355264 w 5260975"/>
              <a:gd name="connsiteY46" fmla="*/ 4603033 h 4707593"/>
              <a:gd name="connsiteX47" fmla="*/ 3292757 w 5260975"/>
              <a:gd name="connsiteY47" fmla="*/ 4620027 h 4707593"/>
              <a:gd name="connsiteX48" fmla="*/ 3266643 w 5260975"/>
              <a:gd name="connsiteY48" fmla="*/ 4628188 h 4707593"/>
              <a:gd name="connsiteX49" fmla="*/ 3206921 w 5260975"/>
              <a:gd name="connsiteY49" fmla="*/ 4641823 h 4707593"/>
              <a:gd name="connsiteX50" fmla="*/ 3173123 w 5260975"/>
              <a:gd name="connsiteY50" fmla="*/ 4651425 h 4707593"/>
              <a:gd name="connsiteX51" fmla="*/ 3090646 w 5260975"/>
              <a:gd name="connsiteY51" fmla="*/ 4662274 h 4707593"/>
              <a:gd name="connsiteX52" fmla="*/ 3005480 w 5260975"/>
              <a:gd name="connsiteY52" fmla="*/ 4672739 h 4707593"/>
              <a:gd name="connsiteX53" fmla="*/ 2958721 w 5260975"/>
              <a:gd name="connsiteY53" fmla="*/ 4676196 h 4707593"/>
              <a:gd name="connsiteX54" fmla="*/ 2917915 w 5260975"/>
              <a:gd name="connsiteY54" fmla="*/ 4681670 h 4707593"/>
              <a:gd name="connsiteX55" fmla="*/ 2882389 w 5260975"/>
              <a:gd name="connsiteY55" fmla="*/ 4685126 h 4707593"/>
              <a:gd name="connsiteX56" fmla="*/ 2825837 w 5260975"/>
              <a:gd name="connsiteY56" fmla="*/ 4692135 h 4707593"/>
              <a:gd name="connsiteX57" fmla="*/ 2802313 w 5260975"/>
              <a:gd name="connsiteY57" fmla="*/ 4693960 h 4707593"/>
              <a:gd name="connsiteX58" fmla="*/ 2746816 w 5260975"/>
              <a:gd name="connsiteY58" fmla="*/ 4693863 h 4707593"/>
              <a:gd name="connsiteX59" fmla="*/ 2727517 w 5260975"/>
              <a:gd name="connsiteY59" fmla="*/ 4692903 h 4707593"/>
              <a:gd name="connsiteX60" fmla="*/ 2690359 w 5260975"/>
              <a:gd name="connsiteY60" fmla="*/ 4680997 h 4707593"/>
              <a:gd name="connsiteX61" fmla="*/ 2685943 w 5260975"/>
              <a:gd name="connsiteY61" fmla="*/ 4680133 h 4707593"/>
              <a:gd name="connsiteX62" fmla="*/ 2661554 w 5260975"/>
              <a:gd name="connsiteY62" fmla="*/ 4675428 h 4707593"/>
              <a:gd name="connsiteX63" fmla="*/ 2648208 w 5260975"/>
              <a:gd name="connsiteY63" fmla="*/ 4673892 h 4707593"/>
              <a:gd name="connsiteX64" fmla="*/ 2597512 w 5260975"/>
              <a:gd name="connsiteY64" fmla="*/ 4664099 h 4707593"/>
              <a:gd name="connsiteX65" fmla="*/ 2568324 w 5260975"/>
              <a:gd name="connsiteY65" fmla="*/ 4659490 h 4707593"/>
              <a:gd name="connsiteX66" fmla="*/ 2544704 w 5260975"/>
              <a:gd name="connsiteY66" fmla="*/ 4660162 h 4707593"/>
              <a:gd name="connsiteX67" fmla="*/ 2503225 w 5260975"/>
              <a:gd name="connsiteY67" fmla="*/ 4661026 h 4707593"/>
              <a:gd name="connsiteX68" fmla="*/ 2489975 w 5260975"/>
              <a:gd name="connsiteY68" fmla="*/ 4663235 h 4707593"/>
              <a:gd name="connsiteX69" fmla="*/ 2430061 w 5260975"/>
              <a:gd name="connsiteY69" fmla="*/ 4656897 h 4707593"/>
              <a:gd name="connsiteX70" fmla="*/ 2395880 w 5260975"/>
              <a:gd name="connsiteY70" fmla="*/ 4656417 h 4707593"/>
              <a:gd name="connsiteX71" fmla="*/ 2357378 w 5260975"/>
              <a:gd name="connsiteY71" fmla="*/ 4648544 h 4707593"/>
              <a:gd name="connsiteX72" fmla="*/ 2346145 w 5260975"/>
              <a:gd name="connsiteY72" fmla="*/ 4648928 h 4707593"/>
              <a:gd name="connsiteX73" fmla="*/ 2333567 w 5260975"/>
              <a:gd name="connsiteY73" fmla="*/ 4649600 h 4707593"/>
              <a:gd name="connsiteX74" fmla="*/ 2294968 w 5260975"/>
              <a:gd name="connsiteY74" fmla="*/ 4650177 h 4707593"/>
              <a:gd name="connsiteX75" fmla="*/ 2271540 w 5260975"/>
              <a:gd name="connsiteY75" fmla="*/ 4653057 h 4707593"/>
              <a:gd name="connsiteX76" fmla="*/ 2226895 w 5260975"/>
              <a:gd name="connsiteY76" fmla="*/ 4651329 h 4707593"/>
              <a:gd name="connsiteX77" fmla="*/ 2210379 w 5260975"/>
              <a:gd name="connsiteY77" fmla="*/ 4653825 h 4707593"/>
              <a:gd name="connsiteX78" fmla="*/ 2168613 w 5260975"/>
              <a:gd name="connsiteY78" fmla="*/ 4654113 h 4707593"/>
              <a:gd name="connsiteX79" fmla="*/ 2131167 w 5260975"/>
              <a:gd name="connsiteY79" fmla="*/ 4652673 h 4707593"/>
              <a:gd name="connsiteX80" fmla="*/ 2095065 w 5260975"/>
              <a:gd name="connsiteY80" fmla="*/ 4653441 h 4707593"/>
              <a:gd name="connsiteX81" fmla="*/ 2069237 w 5260975"/>
              <a:gd name="connsiteY81" fmla="*/ 4656609 h 4707593"/>
              <a:gd name="connsiteX82" fmla="*/ 2041201 w 5260975"/>
              <a:gd name="connsiteY82" fmla="*/ 4658529 h 4707593"/>
              <a:gd name="connsiteX83" fmla="*/ 1963909 w 5260975"/>
              <a:gd name="connsiteY83" fmla="*/ 4669955 h 4707593"/>
              <a:gd name="connsiteX84" fmla="*/ 1949603 w 5260975"/>
              <a:gd name="connsiteY84" fmla="*/ 4667171 h 4707593"/>
              <a:gd name="connsiteX85" fmla="*/ 1868373 w 5260975"/>
              <a:gd name="connsiteY85" fmla="*/ 4664578 h 4707593"/>
              <a:gd name="connsiteX86" fmla="*/ 1850707 w 5260975"/>
              <a:gd name="connsiteY86" fmla="*/ 4664771 h 4707593"/>
              <a:gd name="connsiteX87" fmla="*/ 1803275 w 5260975"/>
              <a:gd name="connsiteY87" fmla="*/ 4653441 h 4707593"/>
              <a:gd name="connsiteX88" fmla="*/ 1730112 w 5260975"/>
              <a:gd name="connsiteY88" fmla="*/ 4671396 h 4707593"/>
              <a:gd name="connsiteX89" fmla="*/ 1661652 w 5260975"/>
              <a:gd name="connsiteY89" fmla="*/ 4693863 h 4707593"/>
              <a:gd name="connsiteX90" fmla="*/ 1653011 w 5260975"/>
              <a:gd name="connsiteY90" fmla="*/ 4696744 h 4707593"/>
              <a:gd name="connsiteX91" fmla="*/ 1628431 w 5260975"/>
              <a:gd name="connsiteY91" fmla="*/ 4701641 h 4707593"/>
              <a:gd name="connsiteX92" fmla="*/ 1597995 w 5260975"/>
              <a:gd name="connsiteY92" fmla="*/ 4703369 h 4707593"/>
              <a:gd name="connsiteX93" fmla="*/ 1559396 w 5260975"/>
              <a:gd name="connsiteY93" fmla="*/ 4707593 h 4707593"/>
              <a:gd name="connsiteX94" fmla="*/ 1528480 w 5260975"/>
              <a:gd name="connsiteY94" fmla="*/ 4702312 h 4707593"/>
              <a:gd name="connsiteX95" fmla="*/ 1485272 w 5260975"/>
              <a:gd name="connsiteY95" fmla="*/ 4694439 h 4707593"/>
              <a:gd name="connsiteX96" fmla="*/ 1444562 w 5260975"/>
              <a:gd name="connsiteY96" fmla="*/ 4686950 h 4707593"/>
              <a:gd name="connsiteX97" fmla="*/ 1431696 w 5260975"/>
              <a:gd name="connsiteY97" fmla="*/ 4695783 h 4707593"/>
              <a:gd name="connsiteX98" fmla="*/ 1411821 w 5260975"/>
              <a:gd name="connsiteY98" fmla="*/ 4703464 h 4707593"/>
              <a:gd name="connsiteX99" fmla="*/ 1389738 w 5260975"/>
              <a:gd name="connsiteY99" fmla="*/ 4694247 h 4707593"/>
              <a:gd name="connsiteX100" fmla="*/ 1338081 w 5260975"/>
              <a:gd name="connsiteY100" fmla="*/ 4675141 h 4707593"/>
              <a:gd name="connsiteX101" fmla="*/ 1305436 w 5260975"/>
              <a:gd name="connsiteY101" fmla="*/ 4674276 h 4707593"/>
              <a:gd name="connsiteX102" fmla="*/ 1234481 w 5260975"/>
              <a:gd name="connsiteY102" fmla="*/ 4666115 h 4707593"/>
              <a:gd name="connsiteX103" fmla="*/ 1188106 w 5260975"/>
              <a:gd name="connsiteY103" fmla="*/ 4654497 h 4707593"/>
              <a:gd name="connsiteX104" fmla="*/ 1154790 w 5260975"/>
              <a:gd name="connsiteY104" fmla="*/ 4641343 h 4707593"/>
              <a:gd name="connsiteX105" fmla="*/ 1107069 w 5260975"/>
              <a:gd name="connsiteY105" fmla="*/ 4624156 h 4707593"/>
              <a:gd name="connsiteX106" fmla="*/ 1059158 w 5260975"/>
              <a:gd name="connsiteY106" fmla="*/ 4615227 h 4707593"/>
              <a:gd name="connsiteX107" fmla="*/ 1024496 w 5260975"/>
              <a:gd name="connsiteY107" fmla="*/ 4603993 h 4707593"/>
              <a:gd name="connsiteX108" fmla="*/ 982153 w 5260975"/>
              <a:gd name="connsiteY108" fmla="*/ 4596311 h 4707593"/>
              <a:gd name="connsiteX109" fmla="*/ 946628 w 5260975"/>
              <a:gd name="connsiteY109" fmla="*/ 4596024 h 4707593"/>
              <a:gd name="connsiteX110" fmla="*/ 890939 w 5260975"/>
              <a:gd name="connsiteY110" fmla="*/ 4597368 h 4707593"/>
              <a:gd name="connsiteX111" fmla="*/ 822769 w 5260975"/>
              <a:gd name="connsiteY111" fmla="*/ 4574133 h 4707593"/>
              <a:gd name="connsiteX112" fmla="*/ 795212 w 5260975"/>
              <a:gd name="connsiteY112" fmla="*/ 4568947 h 4707593"/>
              <a:gd name="connsiteX113" fmla="*/ 769288 w 5260975"/>
              <a:gd name="connsiteY113" fmla="*/ 4566547 h 4707593"/>
              <a:gd name="connsiteX114" fmla="*/ 714271 w 5260975"/>
              <a:gd name="connsiteY114" fmla="*/ 4551089 h 4707593"/>
              <a:gd name="connsiteX115" fmla="*/ 691900 w 5260975"/>
              <a:gd name="connsiteY115" fmla="*/ 4545999 h 4707593"/>
              <a:gd name="connsiteX116" fmla="*/ 660598 w 5260975"/>
              <a:gd name="connsiteY116" fmla="*/ 4546096 h 4707593"/>
              <a:gd name="connsiteX117" fmla="*/ 603662 w 5260975"/>
              <a:gd name="connsiteY117" fmla="*/ 4538991 h 4707593"/>
              <a:gd name="connsiteX118" fmla="*/ 546821 w 5260975"/>
              <a:gd name="connsiteY118" fmla="*/ 4518251 h 4707593"/>
              <a:gd name="connsiteX119" fmla="*/ 522721 w 5260975"/>
              <a:gd name="connsiteY119" fmla="*/ 4520267 h 4707593"/>
              <a:gd name="connsiteX120" fmla="*/ 514080 w 5260975"/>
              <a:gd name="connsiteY120" fmla="*/ 4519788 h 4707593"/>
              <a:gd name="connsiteX121" fmla="*/ 436404 w 5260975"/>
              <a:gd name="connsiteY121" fmla="*/ 4508361 h 4707593"/>
              <a:gd name="connsiteX122" fmla="*/ 428626 w 5260975"/>
              <a:gd name="connsiteY122" fmla="*/ 4507114 h 4707593"/>
              <a:gd name="connsiteX123" fmla="*/ 392141 w 5260975"/>
              <a:gd name="connsiteY123" fmla="*/ 4496936 h 4707593"/>
              <a:gd name="connsiteX124" fmla="*/ 300157 w 5260975"/>
              <a:gd name="connsiteY124" fmla="*/ 4490599 h 4707593"/>
              <a:gd name="connsiteX125" fmla="*/ 294493 w 5260975"/>
              <a:gd name="connsiteY125" fmla="*/ 4489831 h 4707593"/>
              <a:gd name="connsiteX126" fmla="*/ 263671 w 5260975"/>
              <a:gd name="connsiteY126" fmla="*/ 4494919 h 4707593"/>
              <a:gd name="connsiteX127" fmla="*/ 248406 w 5260975"/>
              <a:gd name="connsiteY127" fmla="*/ 4502121 h 4707593"/>
              <a:gd name="connsiteX128" fmla="*/ 224594 w 5260975"/>
              <a:gd name="connsiteY128" fmla="*/ 4509610 h 4707593"/>
              <a:gd name="connsiteX129" fmla="*/ 200398 w 5260975"/>
              <a:gd name="connsiteY129" fmla="*/ 4512395 h 4707593"/>
              <a:gd name="connsiteX130" fmla="*/ 159783 w 5260975"/>
              <a:gd name="connsiteY130" fmla="*/ 4501064 h 4707593"/>
              <a:gd name="connsiteX131" fmla="*/ 144997 w 5260975"/>
              <a:gd name="connsiteY131" fmla="*/ 4499912 h 4707593"/>
              <a:gd name="connsiteX132" fmla="*/ 112064 w 5260975"/>
              <a:gd name="connsiteY132" fmla="*/ 4494440 h 4707593"/>
              <a:gd name="connsiteX133" fmla="*/ 83259 w 5260975"/>
              <a:gd name="connsiteY133" fmla="*/ 4494824 h 4707593"/>
              <a:gd name="connsiteX134" fmla="*/ 60120 w 5260975"/>
              <a:gd name="connsiteY134" fmla="*/ 4503561 h 4707593"/>
              <a:gd name="connsiteX135" fmla="*/ 26514 w 5260975"/>
              <a:gd name="connsiteY135" fmla="*/ 4505289 h 4707593"/>
              <a:gd name="connsiteX136" fmla="*/ 4814 w 5260975"/>
              <a:gd name="connsiteY136" fmla="*/ 4498952 h 4707593"/>
              <a:gd name="connsiteX137" fmla="*/ 398 w 5260975"/>
              <a:gd name="connsiteY137" fmla="*/ 4498089 h 4707593"/>
              <a:gd name="connsiteX138" fmla="*/ 0 w 5260975"/>
              <a:gd name="connsiteY138" fmla="*/ 4498087 h 470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4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4" y="3748498"/>
                  <a:pt x="4977440" y="3752627"/>
                </a:cubicBezTo>
                <a:cubicBezTo>
                  <a:pt x="4964094" y="3761268"/>
                  <a:pt x="4949500" y="3768277"/>
                  <a:pt x="4935194" y="3775382"/>
                </a:cubicBezTo>
                <a:cubicBezTo>
                  <a:pt x="4922903" y="3781431"/>
                  <a:pt x="4909846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7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2" y="4077254"/>
                  <a:pt x="4512727" y="4081479"/>
                  <a:pt x="4502550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3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F502F2D-F2C2-483F-9A8C-E16EC668F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462" y="2037441"/>
            <a:ext cx="4391024" cy="70788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E46500-AE05-4AA7-85A0-532532F64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87463" y="2062463"/>
            <a:ext cx="4391024" cy="315542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/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Moim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zdaniem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cytat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 ten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pokazuje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bliskość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Małego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Księcia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i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róży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.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Można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dostrzec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,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że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chłopiec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bardzo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kocha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różę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i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 z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jego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wyrazu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twarzy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wynika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,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że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tęskni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 za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nią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.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Mógłby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oddać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 za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nią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życie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Algerian" panose="04020705040A02060702" pitchFamily="82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27393A7-D6DA-410B-8699-AA56B57B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EC44C88-69E3-42EE-86E8-9B45F712B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3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Znalezione obrazy dla zapytania: miłość małego księcia do róży">
            <a:extLst>
              <a:ext uri="{FF2B5EF4-FFF2-40B4-BE49-F238E27FC236}">
                <a16:creationId xmlns:a16="http://schemas.microsoft.com/office/drawing/2014/main" id="{2F24229C-C581-4B5F-A401-CC208F25417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11871" b="1"/>
          <a:stretch/>
        </p:blipFill>
        <p:spPr bwMode="auto">
          <a:xfrm>
            <a:off x="1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74F2646-08C7-4051-81DA-751C43A03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099" y="585274"/>
            <a:ext cx="7036051" cy="5492212"/>
          </a:xfrm>
          <a:custGeom>
            <a:avLst/>
            <a:gdLst>
              <a:gd name="connsiteX0" fmla="*/ 0 w 7036051"/>
              <a:gd name="connsiteY0" fmla="*/ 0 h 5492212"/>
              <a:gd name="connsiteX1" fmla="*/ 7036051 w 7036051"/>
              <a:gd name="connsiteY1" fmla="*/ 0 h 5492212"/>
              <a:gd name="connsiteX2" fmla="*/ 7036051 w 7036051"/>
              <a:gd name="connsiteY2" fmla="*/ 5163846 h 5492212"/>
              <a:gd name="connsiteX3" fmla="*/ 7012593 w 7036051"/>
              <a:gd name="connsiteY3" fmla="*/ 5176898 h 5492212"/>
              <a:gd name="connsiteX4" fmla="*/ 6958601 w 7036051"/>
              <a:gd name="connsiteY4" fmla="*/ 5204359 h 5492212"/>
              <a:gd name="connsiteX5" fmla="*/ 6951226 w 7036051"/>
              <a:gd name="connsiteY5" fmla="*/ 5203241 h 5492212"/>
              <a:gd name="connsiteX6" fmla="*/ 6920864 w 7036051"/>
              <a:gd name="connsiteY6" fmla="*/ 5220003 h 5492212"/>
              <a:gd name="connsiteX7" fmla="*/ 6834841 w 7036051"/>
              <a:gd name="connsiteY7" fmla="*/ 5266115 h 5492212"/>
              <a:gd name="connsiteX8" fmla="*/ 6777937 w 7036051"/>
              <a:gd name="connsiteY8" fmla="*/ 5332502 h 5492212"/>
              <a:gd name="connsiteX9" fmla="*/ 6752874 w 7036051"/>
              <a:gd name="connsiteY9" fmla="*/ 5340428 h 5492212"/>
              <a:gd name="connsiteX10" fmla="*/ 6711115 w 7036051"/>
              <a:gd name="connsiteY10" fmla="*/ 5353924 h 5492212"/>
              <a:gd name="connsiteX11" fmla="*/ 6702149 w 7036051"/>
              <a:gd name="connsiteY11" fmla="*/ 5351500 h 5492212"/>
              <a:gd name="connsiteX12" fmla="*/ 6698458 w 7036051"/>
              <a:gd name="connsiteY12" fmla="*/ 5352743 h 5492212"/>
              <a:gd name="connsiteX13" fmla="*/ 6698049 w 7036051"/>
              <a:gd name="connsiteY13" fmla="*/ 5352570 h 5492212"/>
              <a:gd name="connsiteX14" fmla="*/ 6697297 w 7036051"/>
              <a:gd name="connsiteY14" fmla="*/ 5353134 h 5492212"/>
              <a:gd name="connsiteX15" fmla="*/ 6689118 w 7036051"/>
              <a:gd name="connsiteY15" fmla="*/ 5355890 h 5492212"/>
              <a:gd name="connsiteX16" fmla="*/ 6670605 w 7036051"/>
              <a:gd name="connsiteY16" fmla="*/ 5355427 h 5492212"/>
              <a:gd name="connsiteX17" fmla="*/ 6659606 w 7036051"/>
              <a:gd name="connsiteY17" fmla="*/ 5357084 h 5492212"/>
              <a:gd name="connsiteX18" fmla="*/ 6649636 w 7036051"/>
              <a:gd name="connsiteY18" fmla="*/ 5367869 h 5492212"/>
              <a:gd name="connsiteX19" fmla="*/ 6642159 w 7036051"/>
              <a:gd name="connsiteY19" fmla="*/ 5369506 h 5492212"/>
              <a:gd name="connsiteX20" fmla="*/ 6640764 w 7036051"/>
              <a:gd name="connsiteY20" fmla="*/ 5370991 h 5492212"/>
              <a:gd name="connsiteX21" fmla="*/ 6636665 w 7036051"/>
              <a:gd name="connsiteY21" fmla="*/ 5374002 h 5492212"/>
              <a:gd name="connsiteX22" fmla="*/ 6641287 w 7036051"/>
              <a:gd name="connsiteY22" fmla="*/ 5376181 h 5492212"/>
              <a:gd name="connsiteX23" fmla="*/ 6591018 w 7036051"/>
              <a:gd name="connsiteY23" fmla="*/ 5390981 h 5492212"/>
              <a:gd name="connsiteX24" fmla="*/ 6548326 w 7036051"/>
              <a:gd name="connsiteY24" fmla="*/ 5403583 h 5492212"/>
              <a:gd name="connsiteX25" fmla="*/ 6472868 w 7036051"/>
              <a:gd name="connsiteY25" fmla="*/ 5394733 h 5492212"/>
              <a:gd name="connsiteX26" fmla="*/ 6401194 w 7036051"/>
              <a:gd name="connsiteY26" fmla="*/ 5422870 h 5492212"/>
              <a:gd name="connsiteX27" fmla="*/ 6381961 w 7036051"/>
              <a:gd name="connsiteY27" fmla="*/ 5422940 h 5492212"/>
              <a:gd name="connsiteX28" fmla="*/ 6363834 w 7036051"/>
              <a:gd name="connsiteY28" fmla="*/ 5417751 h 5492212"/>
              <a:gd name="connsiteX29" fmla="*/ 6363997 w 7036051"/>
              <a:gd name="connsiteY29" fmla="*/ 5415912 h 5492212"/>
              <a:gd name="connsiteX30" fmla="*/ 6361124 w 7036051"/>
              <a:gd name="connsiteY30" fmla="*/ 5415066 h 5492212"/>
              <a:gd name="connsiteX31" fmla="*/ 6358507 w 7036051"/>
              <a:gd name="connsiteY31" fmla="*/ 5416224 h 5492212"/>
              <a:gd name="connsiteX32" fmla="*/ 6355073 w 7036051"/>
              <a:gd name="connsiteY32" fmla="*/ 5415242 h 5492212"/>
              <a:gd name="connsiteX33" fmla="*/ 6345676 w 7036051"/>
              <a:gd name="connsiteY33" fmla="*/ 5413049 h 5492212"/>
              <a:gd name="connsiteX34" fmla="*/ 6342596 w 7036051"/>
              <a:gd name="connsiteY34" fmla="*/ 5409297 h 5492212"/>
              <a:gd name="connsiteX35" fmla="*/ 6305742 w 7036051"/>
              <a:gd name="connsiteY35" fmla="*/ 5401622 h 5492212"/>
              <a:gd name="connsiteX36" fmla="*/ 6294445 w 7036051"/>
              <a:gd name="connsiteY36" fmla="*/ 5404149 h 5492212"/>
              <a:gd name="connsiteX37" fmla="*/ 6281414 w 7036051"/>
              <a:gd name="connsiteY37" fmla="*/ 5398024 h 5492212"/>
              <a:gd name="connsiteX38" fmla="*/ 6243972 w 7036051"/>
              <a:gd name="connsiteY38" fmla="*/ 5395807 h 5492212"/>
              <a:gd name="connsiteX39" fmla="*/ 6202379 w 7036051"/>
              <a:gd name="connsiteY39" fmla="*/ 5388661 h 5492212"/>
              <a:gd name="connsiteX40" fmla="*/ 6173010 w 7036051"/>
              <a:gd name="connsiteY40" fmla="*/ 5380606 h 5492212"/>
              <a:gd name="connsiteX41" fmla="*/ 6093421 w 7036051"/>
              <a:gd name="connsiteY41" fmla="*/ 5375473 h 5492212"/>
              <a:gd name="connsiteX42" fmla="*/ 5959474 w 7036051"/>
              <a:gd name="connsiteY42" fmla="*/ 5373386 h 5492212"/>
              <a:gd name="connsiteX43" fmla="*/ 5931492 w 7036051"/>
              <a:gd name="connsiteY43" fmla="*/ 5371513 h 5492212"/>
              <a:gd name="connsiteX44" fmla="*/ 5909558 w 7036051"/>
              <a:gd name="connsiteY44" fmla="*/ 5364228 h 5492212"/>
              <a:gd name="connsiteX45" fmla="*/ 5906319 w 7036051"/>
              <a:gd name="connsiteY45" fmla="*/ 5357590 h 5492212"/>
              <a:gd name="connsiteX46" fmla="*/ 5891268 w 7036051"/>
              <a:gd name="connsiteY46" fmla="*/ 5355650 h 5492212"/>
              <a:gd name="connsiteX47" fmla="*/ 5887711 w 7036051"/>
              <a:gd name="connsiteY47" fmla="*/ 5353947 h 5492212"/>
              <a:gd name="connsiteX48" fmla="*/ 5866852 w 7036051"/>
              <a:gd name="connsiteY48" fmla="*/ 5345374 h 5492212"/>
              <a:gd name="connsiteX49" fmla="*/ 5811310 w 7036051"/>
              <a:gd name="connsiteY49" fmla="*/ 5356530 h 5492212"/>
              <a:gd name="connsiteX50" fmla="*/ 5770689 w 7036051"/>
              <a:gd name="connsiteY50" fmla="*/ 5359014 h 5492212"/>
              <a:gd name="connsiteX51" fmla="*/ 5767719 w 7036051"/>
              <a:gd name="connsiteY51" fmla="*/ 5357260 h 5492212"/>
              <a:gd name="connsiteX52" fmla="*/ 5765688 w 7036051"/>
              <a:gd name="connsiteY52" fmla="*/ 5352793 h 5492212"/>
              <a:gd name="connsiteX53" fmla="*/ 5758598 w 7036051"/>
              <a:gd name="connsiteY53" fmla="*/ 5351053 h 5492212"/>
              <a:gd name="connsiteX54" fmla="*/ 5752036 w 7036051"/>
              <a:gd name="connsiteY54" fmla="*/ 5346019 h 5492212"/>
              <a:gd name="connsiteX55" fmla="*/ 5503590 w 7036051"/>
              <a:gd name="connsiteY55" fmla="*/ 5325537 h 5492212"/>
              <a:gd name="connsiteX56" fmla="*/ 5389848 w 7036051"/>
              <a:gd name="connsiteY56" fmla="*/ 5351472 h 5492212"/>
              <a:gd name="connsiteX57" fmla="*/ 5344450 w 7036051"/>
              <a:gd name="connsiteY57" fmla="*/ 5354840 h 5492212"/>
              <a:gd name="connsiteX58" fmla="*/ 5338428 w 7036051"/>
              <a:gd name="connsiteY58" fmla="*/ 5350516 h 5492212"/>
              <a:gd name="connsiteX59" fmla="*/ 5273489 w 7036051"/>
              <a:gd name="connsiteY59" fmla="*/ 5373945 h 5492212"/>
              <a:gd name="connsiteX60" fmla="*/ 5182701 w 7036051"/>
              <a:gd name="connsiteY60" fmla="*/ 5370075 h 5492212"/>
              <a:gd name="connsiteX61" fmla="*/ 5114856 w 7036051"/>
              <a:gd name="connsiteY61" fmla="*/ 5361037 h 5492212"/>
              <a:gd name="connsiteX62" fmla="*/ 5076532 w 7036051"/>
              <a:gd name="connsiteY62" fmla="*/ 5358612 h 5492212"/>
              <a:gd name="connsiteX63" fmla="*/ 5048954 w 7036051"/>
              <a:gd name="connsiteY63" fmla="*/ 5353915 h 5492212"/>
              <a:gd name="connsiteX64" fmla="*/ 4977087 w 7036051"/>
              <a:gd name="connsiteY64" fmla="*/ 5357736 h 5492212"/>
              <a:gd name="connsiteX65" fmla="*/ 4857261 w 7036051"/>
              <a:gd name="connsiteY65" fmla="*/ 5370659 h 5492212"/>
              <a:gd name="connsiteX66" fmla="*/ 4769845 w 7036051"/>
              <a:gd name="connsiteY66" fmla="*/ 5353264 h 5492212"/>
              <a:gd name="connsiteX67" fmla="*/ 4722220 w 7036051"/>
              <a:gd name="connsiteY67" fmla="*/ 5370534 h 5492212"/>
              <a:gd name="connsiteX68" fmla="*/ 4667552 w 7036051"/>
              <a:gd name="connsiteY68" fmla="*/ 5366753 h 5492212"/>
              <a:gd name="connsiteX69" fmla="*/ 4454472 w 7036051"/>
              <a:gd name="connsiteY69" fmla="*/ 5391442 h 5492212"/>
              <a:gd name="connsiteX70" fmla="*/ 4317219 w 7036051"/>
              <a:gd name="connsiteY70" fmla="*/ 5411554 h 5492212"/>
              <a:gd name="connsiteX71" fmla="*/ 4298346 w 7036051"/>
              <a:gd name="connsiteY71" fmla="*/ 5416146 h 5492212"/>
              <a:gd name="connsiteX72" fmla="*/ 4298228 w 7036051"/>
              <a:gd name="connsiteY72" fmla="*/ 5417983 h 5492212"/>
              <a:gd name="connsiteX73" fmla="*/ 4295233 w 7036051"/>
              <a:gd name="connsiteY73" fmla="*/ 5418735 h 5492212"/>
              <a:gd name="connsiteX74" fmla="*/ 4292799 w 7036051"/>
              <a:gd name="connsiteY74" fmla="*/ 5417494 h 5492212"/>
              <a:gd name="connsiteX75" fmla="*/ 4289225 w 7036051"/>
              <a:gd name="connsiteY75" fmla="*/ 5418364 h 5492212"/>
              <a:gd name="connsiteX76" fmla="*/ 4279515 w 7036051"/>
              <a:gd name="connsiteY76" fmla="*/ 5420247 h 5492212"/>
              <a:gd name="connsiteX77" fmla="*/ 4275872 w 7036051"/>
              <a:gd name="connsiteY77" fmla="*/ 5423890 h 5492212"/>
              <a:gd name="connsiteX78" fmla="*/ 4227055 w 7036051"/>
              <a:gd name="connsiteY78" fmla="*/ 5427466 h 5492212"/>
              <a:gd name="connsiteX79" fmla="*/ 4213123 w 7036051"/>
              <a:gd name="connsiteY79" fmla="*/ 5433155 h 5492212"/>
              <a:gd name="connsiteX80" fmla="*/ 4175436 w 7036051"/>
              <a:gd name="connsiteY80" fmla="*/ 5434156 h 5492212"/>
              <a:gd name="connsiteX81" fmla="*/ 4132856 w 7036051"/>
              <a:gd name="connsiteY81" fmla="*/ 5439937 h 5492212"/>
              <a:gd name="connsiteX82" fmla="*/ 4102333 w 7036051"/>
              <a:gd name="connsiteY82" fmla="*/ 5447021 h 5492212"/>
              <a:gd name="connsiteX83" fmla="*/ 4022159 w 7036051"/>
              <a:gd name="connsiteY83" fmla="*/ 5449566 h 5492212"/>
              <a:gd name="connsiteX84" fmla="*/ 3888224 w 7036051"/>
              <a:gd name="connsiteY84" fmla="*/ 5447312 h 5492212"/>
              <a:gd name="connsiteX85" fmla="*/ 3860026 w 7036051"/>
              <a:gd name="connsiteY85" fmla="*/ 5448274 h 5492212"/>
              <a:gd name="connsiteX86" fmla="*/ 3832796 w 7036051"/>
              <a:gd name="connsiteY86" fmla="*/ 5461349 h 5492212"/>
              <a:gd name="connsiteX87" fmla="*/ 3817485 w 7036051"/>
              <a:gd name="connsiteY87" fmla="*/ 5462797 h 5492212"/>
              <a:gd name="connsiteX88" fmla="*/ 3813676 w 7036051"/>
              <a:gd name="connsiteY88" fmla="*/ 5464379 h 5492212"/>
              <a:gd name="connsiteX89" fmla="*/ 3791563 w 7036051"/>
              <a:gd name="connsiteY89" fmla="*/ 5472259 h 5492212"/>
              <a:gd name="connsiteX90" fmla="*/ 3737858 w 7036051"/>
              <a:gd name="connsiteY90" fmla="*/ 5459331 h 5492212"/>
              <a:gd name="connsiteX91" fmla="*/ 3697716 w 7036051"/>
              <a:gd name="connsiteY91" fmla="*/ 5455539 h 5492212"/>
              <a:gd name="connsiteX92" fmla="*/ 3694487 w 7036051"/>
              <a:gd name="connsiteY92" fmla="*/ 5457193 h 5492212"/>
              <a:gd name="connsiteX93" fmla="*/ 3691779 w 7036051"/>
              <a:gd name="connsiteY93" fmla="*/ 5461582 h 5492212"/>
              <a:gd name="connsiteX94" fmla="*/ 3684442 w 7036051"/>
              <a:gd name="connsiteY94" fmla="*/ 5463086 h 5492212"/>
              <a:gd name="connsiteX95" fmla="*/ 3677129 w 7036051"/>
              <a:gd name="connsiteY95" fmla="*/ 5467898 h 5492212"/>
              <a:gd name="connsiteX96" fmla="*/ 3438897 w 7036051"/>
              <a:gd name="connsiteY96" fmla="*/ 5462195 h 5492212"/>
              <a:gd name="connsiteX97" fmla="*/ 3389756 w 7036051"/>
              <a:gd name="connsiteY97" fmla="*/ 5444428 h 5492212"/>
              <a:gd name="connsiteX98" fmla="*/ 3316666 w 7036051"/>
              <a:gd name="connsiteY98" fmla="*/ 5450736 h 5492212"/>
              <a:gd name="connsiteX99" fmla="*/ 3271894 w 7036051"/>
              <a:gd name="connsiteY99" fmla="*/ 5445907 h 5492212"/>
              <a:gd name="connsiteX100" fmla="*/ 3265228 w 7036051"/>
              <a:gd name="connsiteY100" fmla="*/ 5450024 h 5492212"/>
              <a:gd name="connsiteX101" fmla="*/ 3204017 w 7036051"/>
              <a:gd name="connsiteY101" fmla="*/ 5424552 h 5492212"/>
              <a:gd name="connsiteX102" fmla="*/ 3112867 w 7036051"/>
              <a:gd name="connsiteY102" fmla="*/ 5425473 h 5492212"/>
              <a:gd name="connsiteX103" fmla="*/ 3043809 w 7036051"/>
              <a:gd name="connsiteY103" fmla="*/ 5432293 h 5492212"/>
              <a:gd name="connsiteX104" fmla="*/ 3005211 w 7036051"/>
              <a:gd name="connsiteY104" fmla="*/ 5433472 h 5492212"/>
              <a:gd name="connsiteX105" fmla="*/ 2976986 w 7036051"/>
              <a:gd name="connsiteY105" fmla="*/ 5437264 h 5492212"/>
              <a:gd name="connsiteX106" fmla="*/ 2905879 w 7036051"/>
              <a:gd name="connsiteY106" fmla="*/ 5431128 h 5492212"/>
              <a:gd name="connsiteX107" fmla="*/ 2788318 w 7036051"/>
              <a:gd name="connsiteY107" fmla="*/ 5414358 h 5492212"/>
              <a:gd name="connsiteX108" fmla="*/ 2653590 w 7036051"/>
              <a:gd name="connsiteY108" fmla="*/ 5410111 h 5492212"/>
              <a:gd name="connsiteX109" fmla="*/ 2598481 w 7036051"/>
              <a:gd name="connsiteY109" fmla="*/ 5412114 h 5492212"/>
              <a:gd name="connsiteX110" fmla="*/ 2333897 w 7036051"/>
              <a:gd name="connsiteY110" fmla="*/ 5408505 h 5492212"/>
              <a:gd name="connsiteX111" fmla="*/ 2271841 w 7036051"/>
              <a:gd name="connsiteY111" fmla="*/ 5396433 h 5492212"/>
              <a:gd name="connsiteX112" fmla="*/ 2143705 w 7036051"/>
              <a:gd name="connsiteY112" fmla="*/ 5345095 h 5492212"/>
              <a:gd name="connsiteX113" fmla="*/ 1986408 w 7036051"/>
              <a:gd name="connsiteY113" fmla="*/ 5335524 h 5492212"/>
              <a:gd name="connsiteX114" fmla="*/ 1975333 w 7036051"/>
              <a:gd name="connsiteY114" fmla="*/ 5325099 h 5492212"/>
              <a:gd name="connsiteX115" fmla="*/ 1972441 w 7036051"/>
              <a:gd name="connsiteY115" fmla="*/ 5323775 h 5492212"/>
              <a:gd name="connsiteX116" fmla="*/ 1971497 w 7036051"/>
              <a:gd name="connsiteY116" fmla="*/ 5324412 h 5492212"/>
              <a:gd name="connsiteX117" fmla="*/ 1956886 w 7036051"/>
              <a:gd name="connsiteY117" fmla="*/ 5327069 h 5492212"/>
              <a:gd name="connsiteX118" fmla="*/ 1924833 w 7036051"/>
              <a:gd name="connsiteY118" fmla="*/ 5344911 h 5492212"/>
              <a:gd name="connsiteX119" fmla="*/ 1885856 w 7036051"/>
              <a:gd name="connsiteY119" fmla="*/ 5367299 h 5492212"/>
              <a:gd name="connsiteX120" fmla="*/ 1855937 w 7036051"/>
              <a:gd name="connsiteY120" fmla="*/ 5372820 h 5492212"/>
              <a:gd name="connsiteX121" fmla="*/ 1784500 w 7036051"/>
              <a:gd name="connsiteY121" fmla="*/ 5395926 h 5492212"/>
              <a:gd name="connsiteX122" fmla="*/ 1737998 w 7036051"/>
              <a:gd name="connsiteY122" fmla="*/ 5407426 h 5492212"/>
              <a:gd name="connsiteX123" fmla="*/ 1736716 w 7036051"/>
              <a:gd name="connsiteY123" fmla="*/ 5407939 h 5492212"/>
              <a:gd name="connsiteX124" fmla="*/ 1726742 w 7036051"/>
              <a:gd name="connsiteY124" fmla="*/ 5405934 h 5492212"/>
              <a:gd name="connsiteX125" fmla="*/ 1726849 w 7036051"/>
              <a:gd name="connsiteY125" fmla="*/ 5401221 h 5492212"/>
              <a:gd name="connsiteX126" fmla="*/ 1718134 w 7036051"/>
              <a:gd name="connsiteY126" fmla="*/ 5398128 h 5492212"/>
              <a:gd name="connsiteX127" fmla="*/ 1701063 w 7036051"/>
              <a:gd name="connsiteY127" fmla="*/ 5400545 h 5492212"/>
              <a:gd name="connsiteX128" fmla="*/ 1694634 w 7036051"/>
              <a:gd name="connsiteY128" fmla="*/ 5398728 h 5492212"/>
              <a:gd name="connsiteX129" fmla="*/ 1692270 w 7036051"/>
              <a:gd name="connsiteY129" fmla="*/ 5399053 h 5492212"/>
              <a:gd name="connsiteX130" fmla="*/ 1686657 w 7036051"/>
              <a:gd name="connsiteY130" fmla="*/ 5399247 h 5492212"/>
              <a:gd name="connsiteX131" fmla="*/ 1687479 w 7036051"/>
              <a:gd name="connsiteY131" fmla="*/ 5402165 h 5492212"/>
              <a:gd name="connsiteX132" fmla="*/ 1680969 w 7036051"/>
              <a:gd name="connsiteY132" fmla="*/ 5407963 h 5492212"/>
              <a:gd name="connsiteX133" fmla="*/ 1648682 w 7036051"/>
              <a:gd name="connsiteY133" fmla="*/ 5407558 h 5492212"/>
              <a:gd name="connsiteX134" fmla="*/ 1646819 w 7036051"/>
              <a:gd name="connsiteY134" fmla="*/ 5404306 h 5492212"/>
              <a:gd name="connsiteX135" fmla="*/ 1642743 w 7036051"/>
              <a:gd name="connsiteY135" fmla="*/ 5403927 h 5492212"/>
              <a:gd name="connsiteX136" fmla="*/ 1639788 w 7036051"/>
              <a:gd name="connsiteY136" fmla="*/ 5407135 h 5492212"/>
              <a:gd name="connsiteX137" fmla="*/ 1585803 w 7036051"/>
              <a:gd name="connsiteY137" fmla="*/ 5416574 h 5492212"/>
              <a:gd name="connsiteX138" fmla="*/ 1513331 w 7036051"/>
              <a:gd name="connsiteY138" fmla="*/ 5423805 h 5492212"/>
              <a:gd name="connsiteX139" fmla="*/ 1460734 w 7036051"/>
              <a:gd name="connsiteY139" fmla="*/ 5411778 h 5492212"/>
              <a:gd name="connsiteX140" fmla="*/ 1456045 w 7036051"/>
              <a:gd name="connsiteY140" fmla="*/ 5414928 h 5492212"/>
              <a:gd name="connsiteX141" fmla="*/ 1419653 w 7036051"/>
              <a:gd name="connsiteY141" fmla="*/ 5415060 h 5492212"/>
              <a:gd name="connsiteX142" fmla="*/ 1292605 w 7036051"/>
              <a:gd name="connsiteY142" fmla="*/ 5394671 h 5492212"/>
              <a:gd name="connsiteX143" fmla="*/ 1221477 w 7036051"/>
              <a:gd name="connsiteY143" fmla="*/ 5395509 h 5492212"/>
              <a:gd name="connsiteX144" fmla="*/ 1196159 w 7036051"/>
              <a:gd name="connsiteY144" fmla="*/ 5399169 h 5492212"/>
              <a:gd name="connsiteX145" fmla="*/ 1153748 w 7036051"/>
              <a:gd name="connsiteY145" fmla="*/ 5405093 h 5492212"/>
              <a:gd name="connsiteX146" fmla="*/ 1121874 w 7036051"/>
              <a:gd name="connsiteY146" fmla="*/ 5417803 h 5492212"/>
              <a:gd name="connsiteX147" fmla="*/ 1086481 w 7036051"/>
              <a:gd name="connsiteY147" fmla="*/ 5419474 h 5492212"/>
              <a:gd name="connsiteX148" fmla="*/ 1078485 w 7036051"/>
              <a:gd name="connsiteY148" fmla="*/ 5409150 h 5492212"/>
              <a:gd name="connsiteX149" fmla="*/ 1040550 w 7036051"/>
              <a:gd name="connsiteY149" fmla="*/ 5414415 h 5492212"/>
              <a:gd name="connsiteX150" fmla="*/ 982981 w 7036051"/>
              <a:gd name="connsiteY150" fmla="*/ 5423575 h 5492212"/>
              <a:gd name="connsiteX151" fmla="*/ 949836 w 7036051"/>
              <a:gd name="connsiteY151" fmla="*/ 5426093 h 5492212"/>
              <a:gd name="connsiteX152" fmla="*/ 859237 w 7036051"/>
              <a:gd name="connsiteY152" fmla="*/ 5435973 h 5492212"/>
              <a:gd name="connsiteX153" fmla="*/ 768445 w 7036051"/>
              <a:gd name="connsiteY153" fmla="*/ 5448159 h 5492212"/>
              <a:gd name="connsiteX154" fmla="*/ 714393 w 7036051"/>
              <a:gd name="connsiteY154" fmla="*/ 5468302 h 5492212"/>
              <a:gd name="connsiteX155" fmla="*/ 639791 w 7036051"/>
              <a:gd name="connsiteY155" fmla="*/ 5476924 h 5492212"/>
              <a:gd name="connsiteX156" fmla="*/ 627266 w 7036051"/>
              <a:gd name="connsiteY156" fmla="*/ 5480260 h 5492212"/>
              <a:gd name="connsiteX157" fmla="*/ 609977 w 7036051"/>
              <a:gd name="connsiteY157" fmla="*/ 5478891 h 5492212"/>
              <a:gd name="connsiteX158" fmla="*/ 540688 w 7036051"/>
              <a:gd name="connsiteY158" fmla="*/ 5472807 h 5492212"/>
              <a:gd name="connsiteX159" fmla="*/ 486194 w 7036051"/>
              <a:gd name="connsiteY159" fmla="*/ 5462661 h 5492212"/>
              <a:gd name="connsiteX160" fmla="*/ 418164 w 7036051"/>
              <a:gd name="connsiteY160" fmla="*/ 5472485 h 5492212"/>
              <a:gd name="connsiteX161" fmla="*/ 376724 w 7036051"/>
              <a:gd name="connsiteY161" fmla="*/ 5470967 h 5492212"/>
              <a:gd name="connsiteX162" fmla="*/ 308908 w 7036051"/>
              <a:gd name="connsiteY162" fmla="*/ 5457025 h 5492212"/>
              <a:gd name="connsiteX163" fmla="*/ 219416 w 7036051"/>
              <a:gd name="connsiteY163" fmla="*/ 5463995 h 5492212"/>
              <a:gd name="connsiteX164" fmla="*/ 200977 w 7036051"/>
              <a:gd name="connsiteY164" fmla="*/ 5480608 h 5492212"/>
              <a:gd name="connsiteX165" fmla="*/ 176226 w 7036051"/>
              <a:gd name="connsiteY165" fmla="*/ 5491022 h 5492212"/>
              <a:gd name="connsiteX166" fmla="*/ 165702 w 7036051"/>
              <a:gd name="connsiteY166" fmla="*/ 5468604 h 5492212"/>
              <a:gd name="connsiteX167" fmla="*/ 88282 w 7036051"/>
              <a:gd name="connsiteY167" fmla="*/ 5453658 h 5492212"/>
              <a:gd name="connsiteX168" fmla="*/ 49602 w 7036051"/>
              <a:gd name="connsiteY168" fmla="*/ 5448762 h 5492212"/>
              <a:gd name="connsiteX169" fmla="*/ 22844 w 7036051"/>
              <a:gd name="connsiteY169" fmla="*/ 5450459 h 5492212"/>
              <a:gd name="connsiteX170" fmla="*/ 0 w 7036051"/>
              <a:gd name="connsiteY170" fmla="*/ 5447653 h 549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7036051" h="5492212">
                <a:moveTo>
                  <a:pt x="0" y="0"/>
                </a:moveTo>
                <a:lnTo>
                  <a:pt x="7036051" y="0"/>
                </a:lnTo>
                <a:lnTo>
                  <a:pt x="7036051" y="5163846"/>
                </a:lnTo>
                <a:lnTo>
                  <a:pt x="7012593" y="5176898"/>
                </a:lnTo>
                <a:cubicBezTo>
                  <a:pt x="7010768" y="5193373"/>
                  <a:pt x="6968133" y="5178026"/>
                  <a:pt x="6958601" y="5204359"/>
                </a:cubicBezTo>
                <a:cubicBezTo>
                  <a:pt x="6956255" y="5203750"/>
                  <a:pt x="6953771" y="5203373"/>
                  <a:pt x="6951226" y="5203241"/>
                </a:cubicBezTo>
                <a:cubicBezTo>
                  <a:pt x="6936441" y="5202478"/>
                  <a:pt x="6922846" y="5209982"/>
                  <a:pt x="6920864" y="5220003"/>
                </a:cubicBezTo>
                <a:cubicBezTo>
                  <a:pt x="6902003" y="5258795"/>
                  <a:pt x="6863469" y="5243876"/>
                  <a:pt x="6834841" y="5266115"/>
                </a:cubicBezTo>
                <a:cubicBezTo>
                  <a:pt x="6800315" y="5289373"/>
                  <a:pt x="6805780" y="5289922"/>
                  <a:pt x="6777937" y="5332502"/>
                </a:cubicBezTo>
                <a:cubicBezTo>
                  <a:pt x="6765321" y="5328518"/>
                  <a:pt x="6759096" y="5331534"/>
                  <a:pt x="6752874" y="5340428"/>
                </a:cubicBezTo>
                <a:cubicBezTo>
                  <a:pt x="6735526" y="5351218"/>
                  <a:pt x="6717730" y="5333264"/>
                  <a:pt x="6711115" y="5353924"/>
                </a:cubicBezTo>
                <a:cubicBezTo>
                  <a:pt x="6709352" y="5351156"/>
                  <a:pt x="6706090" y="5350761"/>
                  <a:pt x="6702149" y="5351500"/>
                </a:cubicBezTo>
                <a:lnTo>
                  <a:pt x="6698458" y="5352743"/>
                </a:lnTo>
                <a:lnTo>
                  <a:pt x="6698049" y="5352570"/>
                </a:lnTo>
                <a:lnTo>
                  <a:pt x="6697297" y="5353134"/>
                </a:lnTo>
                <a:lnTo>
                  <a:pt x="6689118" y="5355890"/>
                </a:lnTo>
                <a:cubicBezTo>
                  <a:pt x="6680171" y="5359440"/>
                  <a:pt x="6671805" y="5362584"/>
                  <a:pt x="6670605" y="5355427"/>
                </a:cubicBezTo>
                <a:cubicBezTo>
                  <a:pt x="6665330" y="5354991"/>
                  <a:pt x="6661976" y="5355734"/>
                  <a:pt x="6659606" y="5357084"/>
                </a:cubicBezTo>
                <a:cubicBezTo>
                  <a:pt x="6654864" y="5359782"/>
                  <a:pt x="6654050" y="5364908"/>
                  <a:pt x="6649636" y="5367869"/>
                </a:cubicBezTo>
                <a:lnTo>
                  <a:pt x="6642159" y="5369506"/>
                </a:lnTo>
                <a:lnTo>
                  <a:pt x="6640764" y="5370991"/>
                </a:lnTo>
                <a:lnTo>
                  <a:pt x="6636665" y="5374002"/>
                </a:lnTo>
                <a:lnTo>
                  <a:pt x="6641287" y="5376181"/>
                </a:lnTo>
                <a:cubicBezTo>
                  <a:pt x="6646080" y="5377976"/>
                  <a:pt x="6597903" y="5386514"/>
                  <a:pt x="6591018" y="5390981"/>
                </a:cubicBezTo>
                <a:lnTo>
                  <a:pt x="6548326" y="5403583"/>
                </a:lnTo>
                <a:lnTo>
                  <a:pt x="6472868" y="5394733"/>
                </a:lnTo>
                <a:cubicBezTo>
                  <a:pt x="6457699" y="5415896"/>
                  <a:pt x="6417760" y="5410703"/>
                  <a:pt x="6401194" y="5422870"/>
                </a:cubicBezTo>
                <a:lnTo>
                  <a:pt x="6381961" y="5422940"/>
                </a:lnTo>
                <a:lnTo>
                  <a:pt x="6363834" y="5417751"/>
                </a:lnTo>
                <a:lnTo>
                  <a:pt x="6363997" y="5415912"/>
                </a:lnTo>
                <a:cubicBezTo>
                  <a:pt x="6363602" y="5414702"/>
                  <a:pt x="6362617" y="5414594"/>
                  <a:pt x="6361124" y="5415066"/>
                </a:cubicBezTo>
                <a:lnTo>
                  <a:pt x="6358507" y="5416224"/>
                </a:lnTo>
                <a:lnTo>
                  <a:pt x="6355073" y="5415242"/>
                </a:lnTo>
                <a:lnTo>
                  <a:pt x="6345676" y="5413049"/>
                </a:lnTo>
                <a:lnTo>
                  <a:pt x="6342596" y="5409297"/>
                </a:lnTo>
                <a:cubicBezTo>
                  <a:pt x="6333502" y="5403420"/>
                  <a:pt x="6312379" y="5410664"/>
                  <a:pt x="6305742" y="5401622"/>
                </a:cubicBezTo>
                <a:lnTo>
                  <a:pt x="6294445" y="5404149"/>
                </a:lnTo>
                <a:lnTo>
                  <a:pt x="6281414" y="5398024"/>
                </a:lnTo>
                <a:cubicBezTo>
                  <a:pt x="6269392" y="5392983"/>
                  <a:pt x="6257013" y="5390092"/>
                  <a:pt x="6243972" y="5395807"/>
                </a:cubicBezTo>
                <a:cubicBezTo>
                  <a:pt x="6248312" y="5382942"/>
                  <a:pt x="6211634" y="5399629"/>
                  <a:pt x="6202379" y="5388661"/>
                </a:cubicBezTo>
                <a:cubicBezTo>
                  <a:pt x="6196568" y="5379556"/>
                  <a:pt x="6184084" y="5382499"/>
                  <a:pt x="6173010" y="5380606"/>
                </a:cubicBezTo>
                <a:cubicBezTo>
                  <a:pt x="6162384" y="5372079"/>
                  <a:pt x="6109972" y="5371285"/>
                  <a:pt x="6093421" y="5375473"/>
                </a:cubicBezTo>
                <a:cubicBezTo>
                  <a:pt x="6048943" y="5392971"/>
                  <a:pt x="5995413" y="5360396"/>
                  <a:pt x="5959474" y="5373386"/>
                </a:cubicBezTo>
                <a:cubicBezTo>
                  <a:pt x="5949048" y="5374123"/>
                  <a:pt x="5939860" y="5373301"/>
                  <a:pt x="5931492" y="5371513"/>
                </a:cubicBezTo>
                <a:lnTo>
                  <a:pt x="5909558" y="5364228"/>
                </a:lnTo>
                <a:lnTo>
                  <a:pt x="5906319" y="5357590"/>
                </a:lnTo>
                <a:lnTo>
                  <a:pt x="5891268" y="5355650"/>
                </a:lnTo>
                <a:lnTo>
                  <a:pt x="5887711" y="5353947"/>
                </a:lnTo>
                <a:cubicBezTo>
                  <a:pt x="5880924" y="5350671"/>
                  <a:pt x="5874113" y="5347614"/>
                  <a:pt x="5866852" y="5345374"/>
                </a:cubicBezTo>
                <a:cubicBezTo>
                  <a:pt x="5859911" y="5373405"/>
                  <a:pt x="5803959" y="5330929"/>
                  <a:pt x="5811310" y="5356530"/>
                </a:cubicBezTo>
                <a:cubicBezTo>
                  <a:pt x="5780489" y="5350949"/>
                  <a:pt x="5782784" y="5364359"/>
                  <a:pt x="5770689" y="5359014"/>
                </a:cubicBezTo>
                <a:lnTo>
                  <a:pt x="5767719" y="5357260"/>
                </a:lnTo>
                <a:lnTo>
                  <a:pt x="5765688" y="5352793"/>
                </a:lnTo>
                <a:lnTo>
                  <a:pt x="5758598" y="5351053"/>
                </a:lnTo>
                <a:lnTo>
                  <a:pt x="5752036" y="5346019"/>
                </a:lnTo>
                <a:cubicBezTo>
                  <a:pt x="5676031" y="5353035"/>
                  <a:pt x="5573285" y="5304575"/>
                  <a:pt x="5503590" y="5325537"/>
                </a:cubicBezTo>
                <a:lnTo>
                  <a:pt x="5389848" y="5351472"/>
                </a:lnTo>
                <a:cubicBezTo>
                  <a:pt x="5378275" y="5360535"/>
                  <a:pt x="5357949" y="5362044"/>
                  <a:pt x="5344450" y="5354840"/>
                </a:cubicBezTo>
                <a:cubicBezTo>
                  <a:pt x="5342129" y="5353601"/>
                  <a:pt x="5340101" y="5352144"/>
                  <a:pt x="5338428" y="5350516"/>
                </a:cubicBezTo>
                <a:cubicBezTo>
                  <a:pt x="5303858" y="5372450"/>
                  <a:pt x="5291134" y="5358414"/>
                  <a:pt x="5273489" y="5373945"/>
                </a:cubicBezTo>
                <a:cubicBezTo>
                  <a:pt x="5228455" y="5376430"/>
                  <a:pt x="5198895" y="5356533"/>
                  <a:pt x="5182701" y="5370075"/>
                </a:cubicBezTo>
                <a:cubicBezTo>
                  <a:pt x="5161004" y="5366959"/>
                  <a:pt x="5136154" y="5346791"/>
                  <a:pt x="5114856" y="5361037"/>
                </a:cubicBezTo>
                <a:cubicBezTo>
                  <a:pt x="5116518" y="5347803"/>
                  <a:pt x="5086668" y="5368445"/>
                  <a:pt x="5076532" y="5358612"/>
                </a:cubicBezTo>
                <a:cubicBezTo>
                  <a:pt x="5069788" y="5350240"/>
                  <a:pt x="5059157" y="5354551"/>
                  <a:pt x="5048954" y="5353915"/>
                </a:cubicBezTo>
                <a:cubicBezTo>
                  <a:pt x="5038015" y="5346654"/>
                  <a:pt x="4991132" y="5351733"/>
                  <a:pt x="4977087" y="5357736"/>
                </a:cubicBezTo>
                <a:cubicBezTo>
                  <a:pt x="4940420" y="5380054"/>
                  <a:pt x="4887089" y="5353763"/>
                  <a:pt x="4857261" y="5370659"/>
                </a:cubicBezTo>
                <a:cubicBezTo>
                  <a:pt x="4820568" y="5378246"/>
                  <a:pt x="4797284" y="5358899"/>
                  <a:pt x="4769845" y="5353264"/>
                </a:cubicBezTo>
                <a:cubicBezTo>
                  <a:pt x="4768462" y="5381819"/>
                  <a:pt x="4711275" y="5345988"/>
                  <a:pt x="4722220" y="5370534"/>
                </a:cubicBezTo>
                <a:cubicBezTo>
                  <a:pt x="4684293" y="5367762"/>
                  <a:pt x="4704662" y="5391854"/>
                  <a:pt x="4667552" y="5366753"/>
                </a:cubicBezTo>
                <a:cubicBezTo>
                  <a:pt x="4600967" y="5382212"/>
                  <a:pt x="4513038" y="5362869"/>
                  <a:pt x="4454472" y="5391442"/>
                </a:cubicBezTo>
                <a:lnTo>
                  <a:pt x="4317219" y="5411554"/>
                </a:lnTo>
                <a:lnTo>
                  <a:pt x="4298346" y="5416146"/>
                </a:lnTo>
                <a:cubicBezTo>
                  <a:pt x="4298306" y="5416758"/>
                  <a:pt x="4298267" y="5417371"/>
                  <a:pt x="4298228" y="5417983"/>
                </a:cubicBezTo>
                <a:cubicBezTo>
                  <a:pt x="4297649" y="5419178"/>
                  <a:pt x="4296651" y="5419253"/>
                  <a:pt x="4295233" y="5418735"/>
                </a:cubicBezTo>
                <a:lnTo>
                  <a:pt x="4292799" y="5417494"/>
                </a:lnTo>
                <a:lnTo>
                  <a:pt x="4289225" y="5418364"/>
                </a:lnTo>
                <a:lnTo>
                  <a:pt x="4279515" y="5420247"/>
                </a:lnTo>
                <a:lnTo>
                  <a:pt x="4275872" y="5423890"/>
                </a:lnTo>
                <a:lnTo>
                  <a:pt x="4227055" y="5427466"/>
                </a:lnTo>
                <a:lnTo>
                  <a:pt x="4213123" y="5433155"/>
                </a:lnTo>
                <a:cubicBezTo>
                  <a:pt x="4200364" y="5437794"/>
                  <a:pt x="4187574" y="5440279"/>
                  <a:pt x="4175436" y="5434156"/>
                </a:cubicBezTo>
                <a:cubicBezTo>
                  <a:pt x="4177805" y="5447129"/>
                  <a:pt x="4143760" y="5429295"/>
                  <a:pt x="4132856" y="5439937"/>
                </a:cubicBezTo>
                <a:cubicBezTo>
                  <a:pt x="4125673" y="5448831"/>
                  <a:pt x="4113669" y="5445492"/>
                  <a:pt x="4102333" y="5447021"/>
                </a:cubicBezTo>
                <a:cubicBezTo>
                  <a:pt x="4090434" y="5455185"/>
                  <a:pt x="4038031" y="5454280"/>
                  <a:pt x="4022159" y="5449566"/>
                </a:cubicBezTo>
                <a:cubicBezTo>
                  <a:pt x="3980455" y="5430671"/>
                  <a:pt x="3922096" y="5461433"/>
                  <a:pt x="3888224" y="5447312"/>
                </a:cubicBezTo>
                <a:cubicBezTo>
                  <a:pt x="3877937" y="5446239"/>
                  <a:pt x="3868647" y="5446763"/>
                  <a:pt x="3860026" y="5448274"/>
                </a:cubicBezTo>
                <a:lnTo>
                  <a:pt x="3832796" y="5461349"/>
                </a:lnTo>
                <a:lnTo>
                  <a:pt x="3817485" y="5462797"/>
                </a:lnTo>
                <a:lnTo>
                  <a:pt x="3813676" y="5464379"/>
                </a:lnTo>
                <a:cubicBezTo>
                  <a:pt x="3806407" y="5467429"/>
                  <a:pt x="3799147" y="5470257"/>
                  <a:pt x="3791563" y="5472259"/>
                </a:cubicBezTo>
                <a:cubicBezTo>
                  <a:pt x="3788910" y="5444072"/>
                  <a:pt x="3726624" y="5484631"/>
                  <a:pt x="3737858" y="5459331"/>
                </a:cubicBezTo>
                <a:cubicBezTo>
                  <a:pt x="3706262" y="5463900"/>
                  <a:pt x="3710598" y="5450598"/>
                  <a:pt x="3697716" y="5455539"/>
                </a:cubicBezTo>
                <a:lnTo>
                  <a:pt x="3694487" y="5457193"/>
                </a:lnTo>
                <a:lnTo>
                  <a:pt x="3691779" y="5461582"/>
                </a:lnTo>
                <a:lnTo>
                  <a:pt x="3684442" y="5463086"/>
                </a:lnTo>
                <a:lnTo>
                  <a:pt x="3677129" y="5467898"/>
                </a:lnTo>
                <a:cubicBezTo>
                  <a:pt x="3602381" y="5458439"/>
                  <a:pt x="3505226" y="5485361"/>
                  <a:pt x="3438897" y="5462195"/>
                </a:cubicBezTo>
                <a:lnTo>
                  <a:pt x="3389756" y="5444428"/>
                </a:lnTo>
                <a:cubicBezTo>
                  <a:pt x="3364455" y="5437704"/>
                  <a:pt x="3342081" y="5466704"/>
                  <a:pt x="3316666" y="5450736"/>
                </a:cubicBezTo>
                <a:cubicBezTo>
                  <a:pt x="3306503" y="5441319"/>
                  <a:pt x="3286457" y="5439158"/>
                  <a:pt x="3271894" y="5445907"/>
                </a:cubicBezTo>
                <a:cubicBezTo>
                  <a:pt x="3269388" y="5447068"/>
                  <a:pt x="3267143" y="5448455"/>
                  <a:pt x="3265228" y="5450024"/>
                </a:cubicBezTo>
                <a:cubicBezTo>
                  <a:pt x="3234084" y="5427025"/>
                  <a:pt x="3219254" y="5440615"/>
                  <a:pt x="3204017" y="5424552"/>
                </a:cubicBezTo>
                <a:cubicBezTo>
                  <a:pt x="3159473" y="5420614"/>
                  <a:pt x="3126956" y="5439505"/>
                  <a:pt x="3112867" y="5425473"/>
                </a:cubicBezTo>
                <a:cubicBezTo>
                  <a:pt x="3090747" y="5427880"/>
                  <a:pt x="3062886" y="5447193"/>
                  <a:pt x="3043809" y="5432293"/>
                </a:cubicBezTo>
                <a:cubicBezTo>
                  <a:pt x="3043452" y="5445549"/>
                  <a:pt x="3016821" y="5423991"/>
                  <a:pt x="3005211" y="5433472"/>
                </a:cubicBezTo>
                <a:cubicBezTo>
                  <a:pt x="2997207" y="5441605"/>
                  <a:pt x="2987260" y="5436961"/>
                  <a:pt x="2976986" y="5437264"/>
                </a:cubicBezTo>
                <a:cubicBezTo>
                  <a:pt x="2964968" y="5444153"/>
                  <a:pt x="2918975" y="5437570"/>
                  <a:pt x="2905879" y="5431128"/>
                </a:cubicBezTo>
                <a:cubicBezTo>
                  <a:pt x="2872703" y="5407678"/>
                  <a:pt x="2815496" y="5432178"/>
                  <a:pt x="2788318" y="5414358"/>
                </a:cubicBezTo>
                <a:cubicBezTo>
                  <a:pt x="2746271" y="5410854"/>
                  <a:pt x="2685231" y="5410484"/>
                  <a:pt x="2653590" y="5410111"/>
                </a:cubicBezTo>
                <a:cubicBezTo>
                  <a:pt x="2615334" y="5411650"/>
                  <a:pt x="2639324" y="5388277"/>
                  <a:pt x="2598481" y="5412114"/>
                </a:cubicBezTo>
                <a:cubicBezTo>
                  <a:pt x="2534415" y="5394537"/>
                  <a:pt x="2387966" y="5438902"/>
                  <a:pt x="2333897" y="5408505"/>
                </a:cubicBezTo>
                <a:cubicBezTo>
                  <a:pt x="2279458" y="5405891"/>
                  <a:pt x="2312839" y="5402348"/>
                  <a:pt x="2271841" y="5396433"/>
                </a:cubicBezTo>
                <a:cubicBezTo>
                  <a:pt x="2263465" y="5363868"/>
                  <a:pt x="2168184" y="5361433"/>
                  <a:pt x="2143705" y="5345095"/>
                </a:cubicBezTo>
                <a:cubicBezTo>
                  <a:pt x="2087043" y="5343333"/>
                  <a:pt x="2041689" y="5319742"/>
                  <a:pt x="1986408" y="5335524"/>
                </a:cubicBezTo>
                <a:cubicBezTo>
                  <a:pt x="1983594" y="5331315"/>
                  <a:pt x="1979798" y="5327915"/>
                  <a:pt x="1975333" y="5325099"/>
                </a:cubicBezTo>
                <a:lnTo>
                  <a:pt x="1972441" y="5323775"/>
                </a:lnTo>
                <a:lnTo>
                  <a:pt x="1971497" y="5324412"/>
                </a:lnTo>
                <a:cubicBezTo>
                  <a:pt x="1967825" y="5325937"/>
                  <a:pt x="1963255" y="5326871"/>
                  <a:pt x="1956886" y="5327069"/>
                </a:cubicBezTo>
                <a:cubicBezTo>
                  <a:pt x="1957692" y="5357103"/>
                  <a:pt x="1944755" y="5337483"/>
                  <a:pt x="1924833" y="5344911"/>
                </a:cubicBezTo>
                <a:cubicBezTo>
                  <a:pt x="1907350" y="5349449"/>
                  <a:pt x="1899872" y="5360515"/>
                  <a:pt x="1885856" y="5367299"/>
                </a:cubicBezTo>
                <a:cubicBezTo>
                  <a:pt x="1874373" y="5371950"/>
                  <a:pt x="1870677" y="5363227"/>
                  <a:pt x="1855937" y="5372820"/>
                </a:cubicBezTo>
                <a:cubicBezTo>
                  <a:pt x="1826799" y="5367486"/>
                  <a:pt x="1805938" y="5389998"/>
                  <a:pt x="1784500" y="5395926"/>
                </a:cubicBezTo>
                <a:cubicBezTo>
                  <a:pt x="1777473" y="5395836"/>
                  <a:pt x="1756895" y="5401012"/>
                  <a:pt x="1737998" y="5407426"/>
                </a:cubicBezTo>
                <a:lnTo>
                  <a:pt x="1736716" y="5407939"/>
                </a:lnTo>
                <a:lnTo>
                  <a:pt x="1726742" y="5405934"/>
                </a:lnTo>
                <a:cubicBezTo>
                  <a:pt x="1724249" y="5404894"/>
                  <a:pt x="1723700" y="5403454"/>
                  <a:pt x="1726849" y="5401221"/>
                </a:cubicBezTo>
                <a:cubicBezTo>
                  <a:pt x="1723886" y="5399045"/>
                  <a:pt x="1720993" y="5398236"/>
                  <a:pt x="1718134" y="5398128"/>
                </a:cubicBezTo>
                <a:cubicBezTo>
                  <a:pt x="1712416" y="5397910"/>
                  <a:pt x="1706830" y="5400494"/>
                  <a:pt x="1701063" y="5400545"/>
                </a:cubicBezTo>
                <a:lnTo>
                  <a:pt x="1694634" y="5398728"/>
                </a:lnTo>
                <a:lnTo>
                  <a:pt x="1692270" y="5399053"/>
                </a:lnTo>
                <a:lnTo>
                  <a:pt x="1686657" y="5399247"/>
                </a:lnTo>
                <a:lnTo>
                  <a:pt x="1687479" y="5402165"/>
                </a:lnTo>
                <a:cubicBezTo>
                  <a:pt x="1688791" y="5404927"/>
                  <a:pt x="1689812" y="5407972"/>
                  <a:pt x="1680969" y="5407963"/>
                </a:cubicBezTo>
                <a:cubicBezTo>
                  <a:pt x="1662599" y="5406532"/>
                  <a:pt x="1656841" y="5418932"/>
                  <a:pt x="1648682" y="5407558"/>
                </a:cubicBezTo>
                <a:lnTo>
                  <a:pt x="1646819" y="5404306"/>
                </a:lnTo>
                <a:lnTo>
                  <a:pt x="1642743" y="5403927"/>
                </a:lnTo>
                <a:cubicBezTo>
                  <a:pt x="1640569" y="5404120"/>
                  <a:pt x="1639361" y="5404983"/>
                  <a:pt x="1639788" y="5407135"/>
                </a:cubicBezTo>
                <a:cubicBezTo>
                  <a:pt x="1622347" y="5398881"/>
                  <a:pt x="1603063" y="5413406"/>
                  <a:pt x="1585803" y="5416574"/>
                </a:cubicBezTo>
                <a:cubicBezTo>
                  <a:pt x="1572467" y="5408520"/>
                  <a:pt x="1549407" y="5423110"/>
                  <a:pt x="1513331" y="5423805"/>
                </a:cubicBezTo>
                <a:cubicBezTo>
                  <a:pt x="1498774" y="5414520"/>
                  <a:pt x="1489007" y="5424393"/>
                  <a:pt x="1460734" y="5411778"/>
                </a:cubicBezTo>
                <a:cubicBezTo>
                  <a:pt x="1459446" y="5412932"/>
                  <a:pt x="1457867" y="5413992"/>
                  <a:pt x="1456045" y="5414928"/>
                </a:cubicBezTo>
                <a:cubicBezTo>
                  <a:pt x="1445460" y="5420354"/>
                  <a:pt x="1429166" y="5420415"/>
                  <a:pt x="1419653" y="5415060"/>
                </a:cubicBezTo>
                <a:cubicBezTo>
                  <a:pt x="1374353" y="5398095"/>
                  <a:pt x="1332064" y="5398411"/>
                  <a:pt x="1292605" y="5394671"/>
                </a:cubicBezTo>
                <a:cubicBezTo>
                  <a:pt x="1247867" y="5392301"/>
                  <a:pt x="1276603" y="5411730"/>
                  <a:pt x="1221477" y="5395509"/>
                </a:cubicBezTo>
                <a:cubicBezTo>
                  <a:pt x="1215107" y="5402140"/>
                  <a:pt x="1207983" y="5402421"/>
                  <a:pt x="1196159" y="5399169"/>
                </a:cubicBezTo>
                <a:cubicBezTo>
                  <a:pt x="1174396" y="5398516"/>
                  <a:pt x="1175280" y="5415282"/>
                  <a:pt x="1153748" y="5405093"/>
                </a:cubicBezTo>
                <a:cubicBezTo>
                  <a:pt x="1157267" y="5414115"/>
                  <a:pt x="1112247" y="5408398"/>
                  <a:pt x="1121874" y="5417803"/>
                </a:cubicBezTo>
                <a:cubicBezTo>
                  <a:pt x="1107293" y="5425943"/>
                  <a:pt x="1100911" y="5412406"/>
                  <a:pt x="1086481" y="5419474"/>
                </a:cubicBezTo>
                <a:cubicBezTo>
                  <a:pt x="1070504" y="5421068"/>
                  <a:pt x="1096054" y="5409890"/>
                  <a:pt x="1078485" y="5409150"/>
                </a:cubicBezTo>
                <a:cubicBezTo>
                  <a:pt x="1057107" y="5409880"/>
                  <a:pt x="1057916" y="5393370"/>
                  <a:pt x="1040550" y="5414415"/>
                </a:cubicBezTo>
                <a:cubicBezTo>
                  <a:pt x="1018445" y="5409298"/>
                  <a:pt x="1013694" y="5418764"/>
                  <a:pt x="982981" y="5423575"/>
                </a:cubicBezTo>
                <a:cubicBezTo>
                  <a:pt x="970423" y="5418342"/>
                  <a:pt x="960063" y="5420960"/>
                  <a:pt x="949836" y="5426093"/>
                </a:cubicBezTo>
                <a:cubicBezTo>
                  <a:pt x="920168" y="5424861"/>
                  <a:pt x="892764" y="5432710"/>
                  <a:pt x="859237" y="5435973"/>
                </a:cubicBezTo>
                <a:cubicBezTo>
                  <a:pt x="823344" y="5430160"/>
                  <a:pt x="804272" y="5444731"/>
                  <a:pt x="768445" y="5448159"/>
                </a:cubicBezTo>
                <a:cubicBezTo>
                  <a:pt x="733630" y="5434899"/>
                  <a:pt x="744432" y="5468566"/>
                  <a:pt x="714393" y="5468302"/>
                </a:cubicBezTo>
                <a:cubicBezTo>
                  <a:pt x="665910" y="5456640"/>
                  <a:pt x="715197" y="5479526"/>
                  <a:pt x="639791" y="5476924"/>
                </a:cubicBezTo>
                <a:cubicBezTo>
                  <a:pt x="635590" y="5474880"/>
                  <a:pt x="626375" y="5477333"/>
                  <a:pt x="627266" y="5480260"/>
                </a:cubicBezTo>
                <a:cubicBezTo>
                  <a:pt x="622501" y="5479477"/>
                  <a:pt x="611196" y="5474127"/>
                  <a:pt x="609977" y="5478891"/>
                </a:cubicBezTo>
                <a:cubicBezTo>
                  <a:pt x="585928" y="5480121"/>
                  <a:pt x="562064" y="5478026"/>
                  <a:pt x="540688" y="5472807"/>
                </a:cubicBezTo>
                <a:cubicBezTo>
                  <a:pt x="494260" y="5482226"/>
                  <a:pt x="519722" y="5459453"/>
                  <a:pt x="486194" y="5462661"/>
                </a:cubicBezTo>
                <a:cubicBezTo>
                  <a:pt x="459222" y="5472731"/>
                  <a:pt x="449283" y="5465413"/>
                  <a:pt x="418164" y="5472485"/>
                </a:cubicBezTo>
                <a:cubicBezTo>
                  <a:pt x="407504" y="5457469"/>
                  <a:pt x="388899" y="5474930"/>
                  <a:pt x="376724" y="5470967"/>
                </a:cubicBezTo>
                <a:cubicBezTo>
                  <a:pt x="357541" y="5489409"/>
                  <a:pt x="329120" y="5456071"/>
                  <a:pt x="308908" y="5457025"/>
                </a:cubicBezTo>
                <a:cubicBezTo>
                  <a:pt x="274916" y="5461376"/>
                  <a:pt x="238368" y="5480973"/>
                  <a:pt x="219416" y="5463995"/>
                </a:cubicBezTo>
                <a:cubicBezTo>
                  <a:pt x="217077" y="5471389"/>
                  <a:pt x="220429" y="5481203"/>
                  <a:pt x="200977" y="5480608"/>
                </a:cubicBezTo>
                <a:cubicBezTo>
                  <a:pt x="193315" y="5484612"/>
                  <a:pt x="192227" y="5495868"/>
                  <a:pt x="176226" y="5491022"/>
                </a:cubicBezTo>
                <a:cubicBezTo>
                  <a:pt x="195501" y="5480307"/>
                  <a:pt x="163065" y="5480325"/>
                  <a:pt x="165702" y="5468604"/>
                </a:cubicBezTo>
                <a:cubicBezTo>
                  <a:pt x="141228" y="5462364"/>
                  <a:pt x="86026" y="5474606"/>
                  <a:pt x="88282" y="5453658"/>
                </a:cubicBezTo>
                <a:cubicBezTo>
                  <a:pt x="80722" y="5441690"/>
                  <a:pt x="50300" y="5462007"/>
                  <a:pt x="49602" y="5448762"/>
                </a:cubicBezTo>
                <a:cubicBezTo>
                  <a:pt x="42967" y="5453333"/>
                  <a:pt x="33469" y="5452380"/>
                  <a:pt x="22844" y="5450459"/>
                </a:cubicBezTo>
                <a:lnTo>
                  <a:pt x="0" y="54476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CD6552F-C98B-4FBA-842F-3EF2D5AC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099" y="585274"/>
            <a:ext cx="7036051" cy="5492212"/>
          </a:xfrm>
          <a:custGeom>
            <a:avLst/>
            <a:gdLst>
              <a:gd name="connsiteX0" fmla="*/ 0 w 7036051"/>
              <a:gd name="connsiteY0" fmla="*/ 0 h 5492212"/>
              <a:gd name="connsiteX1" fmla="*/ 7036051 w 7036051"/>
              <a:gd name="connsiteY1" fmla="*/ 0 h 5492212"/>
              <a:gd name="connsiteX2" fmla="*/ 7036051 w 7036051"/>
              <a:gd name="connsiteY2" fmla="*/ 5163846 h 5492212"/>
              <a:gd name="connsiteX3" fmla="*/ 7012593 w 7036051"/>
              <a:gd name="connsiteY3" fmla="*/ 5176898 h 5492212"/>
              <a:gd name="connsiteX4" fmla="*/ 6958601 w 7036051"/>
              <a:gd name="connsiteY4" fmla="*/ 5204359 h 5492212"/>
              <a:gd name="connsiteX5" fmla="*/ 6951226 w 7036051"/>
              <a:gd name="connsiteY5" fmla="*/ 5203241 h 5492212"/>
              <a:gd name="connsiteX6" fmla="*/ 6920864 w 7036051"/>
              <a:gd name="connsiteY6" fmla="*/ 5220003 h 5492212"/>
              <a:gd name="connsiteX7" fmla="*/ 6834841 w 7036051"/>
              <a:gd name="connsiteY7" fmla="*/ 5266115 h 5492212"/>
              <a:gd name="connsiteX8" fmla="*/ 6777937 w 7036051"/>
              <a:gd name="connsiteY8" fmla="*/ 5332502 h 5492212"/>
              <a:gd name="connsiteX9" fmla="*/ 6752874 w 7036051"/>
              <a:gd name="connsiteY9" fmla="*/ 5340428 h 5492212"/>
              <a:gd name="connsiteX10" fmla="*/ 6711115 w 7036051"/>
              <a:gd name="connsiteY10" fmla="*/ 5353924 h 5492212"/>
              <a:gd name="connsiteX11" fmla="*/ 6702149 w 7036051"/>
              <a:gd name="connsiteY11" fmla="*/ 5351500 h 5492212"/>
              <a:gd name="connsiteX12" fmla="*/ 6698458 w 7036051"/>
              <a:gd name="connsiteY12" fmla="*/ 5352743 h 5492212"/>
              <a:gd name="connsiteX13" fmla="*/ 6698049 w 7036051"/>
              <a:gd name="connsiteY13" fmla="*/ 5352570 h 5492212"/>
              <a:gd name="connsiteX14" fmla="*/ 6697297 w 7036051"/>
              <a:gd name="connsiteY14" fmla="*/ 5353134 h 5492212"/>
              <a:gd name="connsiteX15" fmla="*/ 6689118 w 7036051"/>
              <a:gd name="connsiteY15" fmla="*/ 5355890 h 5492212"/>
              <a:gd name="connsiteX16" fmla="*/ 6670605 w 7036051"/>
              <a:gd name="connsiteY16" fmla="*/ 5355427 h 5492212"/>
              <a:gd name="connsiteX17" fmla="*/ 6659606 w 7036051"/>
              <a:gd name="connsiteY17" fmla="*/ 5357084 h 5492212"/>
              <a:gd name="connsiteX18" fmla="*/ 6649636 w 7036051"/>
              <a:gd name="connsiteY18" fmla="*/ 5367869 h 5492212"/>
              <a:gd name="connsiteX19" fmla="*/ 6642159 w 7036051"/>
              <a:gd name="connsiteY19" fmla="*/ 5369506 h 5492212"/>
              <a:gd name="connsiteX20" fmla="*/ 6640764 w 7036051"/>
              <a:gd name="connsiteY20" fmla="*/ 5370991 h 5492212"/>
              <a:gd name="connsiteX21" fmla="*/ 6636665 w 7036051"/>
              <a:gd name="connsiteY21" fmla="*/ 5374002 h 5492212"/>
              <a:gd name="connsiteX22" fmla="*/ 6641287 w 7036051"/>
              <a:gd name="connsiteY22" fmla="*/ 5376181 h 5492212"/>
              <a:gd name="connsiteX23" fmla="*/ 6591018 w 7036051"/>
              <a:gd name="connsiteY23" fmla="*/ 5390981 h 5492212"/>
              <a:gd name="connsiteX24" fmla="*/ 6548326 w 7036051"/>
              <a:gd name="connsiteY24" fmla="*/ 5403583 h 5492212"/>
              <a:gd name="connsiteX25" fmla="*/ 6472868 w 7036051"/>
              <a:gd name="connsiteY25" fmla="*/ 5394733 h 5492212"/>
              <a:gd name="connsiteX26" fmla="*/ 6401194 w 7036051"/>
              <a:gd name="connsiteY26" fmla="*/ 5422870 h 5492212"/>
              <a:gd name="connsiteX27" fmla="*/ 6381961 w 7036051"/>
              <a:gd name="connsiteY27" fmla="*/ 5422940 h 5492212"/>
              <a:gd name="connsiteX28" fmla="*/ 6363834 w 7036051"/>
              <a:gd name="connsiteY28" fmla="*/ 5417751 h 5492212"/>
              <a:gd name="connsiteX29" fmla="*/ 6363997 w 7036051"/>
              <a:gd name="connsiteY29" fmla="*/ 5415912 h 5492212"/>
              <a:gd name="connsiteX30" fmla="*/ 6361124 w 7036051"/>
              <a:gd name="connsiteY30" fmla="*/ 5415066 h 5492212"/>
              <a:gd name="connsiteX31" fmla="*/ 6358507 w 7036051"/>
              <a:gd name="connsiteY31" fmla="*/ 5416224 h 5492212"/>
              <a:gd name="connsiteX32" fmla="*/ 6355073 w 7036051"/>
              <a:gd name="connsiteY32" fmla="*/ 5415242 h 5492212"/>
              <a:gd name="connsiteX33" fmla="*/ 6345676 w 7036051"/>
              <a:gd name="connsiteY33" fmla="*/ 5413049 h 5492212"/>
              <a:gd name="connsiteX34" fmla="*/ 6342596 w 7036051"/>
              <a:gd name="connsiteY34" fmla="*/ 5409297 h 5492212"/>
              <a:gd name="connsiteX35" fmla="*/ 6305742 w 7036051"/>
              <a:gd name="connsiteY35" fmla="*/ 5401622 h 5492212"/>
              <a:gd name="connsiteX36" fmla="*/ 6294445 w 7036051"/>
              <a:gd name="connsiteY36" fmla="*/ 5404149 h 5492212"/>
              <a:gd name="connsiteX37" fmla="*/ 6281414 w 7036051"/>
              <a:gd name="connsiteY37" fmla="*/ 5398024 h 5492212"/>
              <a:gd name="connsiteX38" fmla="*/ 6243972 w 7036051"/>
              <a:gd name="connsiteY38" fmla="*/ 5395807 h 5492212"/>
              <a:gd name="connsiteX39" fmla="*/ 6202379 w 7036051"/>
              <a:gd name="connsiteY39" fmla="*/ 5388661 h 5492212"/>
              <a:gd name="connsiteX40" fmla="*/ 6173010 w 7036051"/>
              <a:gd name="connsiteY40" fmla="*/ 5380606 h 5492212"/>
              <a:gd name="connsiteX41" fmla="*/ 6093421 w 7036051"/>
              <a:gd name="connsiteY41" fmla="*/ 5375473 h 5492212"/>
              <a:gd name="connsiteX42" fmla="*/ 5959474 w 7036051"/>
              <a:gd name="connsiteY42" fmla="*/ 5373386 h 5492212"/>
              <a:gd name="connsiteX43" fmla="*/ 5931492 w 7036051"/>
              <a:gd name="connsiteY43" fmla="*/ 5371513 h 5492212"/>
              <a:gd name="connsiteX44" fmla="*/ 5909558 w 7036051"/>
              <a:gd name="connsiteY44" fmla="*/ 5364228 h 5492212"/>
              <a:gd name="connsiteX45" fmla="*/ 5906319 w 7036051"/>
              <a:gd name="connsiteY45" fmla="*/ 5357590 h 5492212"/>
              <a:gd name="connsiteX46" fmla="*/ 5891268 w 7036051"/>
              <a:gd name="connsiteY46" fmla="*/ 5355650 h 5492212"/>
              <a:gd name="connsiteX47" fmla="*/ 5887711 w 7036051"/>
              <a:gd name="connsiteY47" fmla="*/ 5353947 h 5492212"/>
              <a:gd name="connsiteX48" fmla="*/ 5866852 w 7036051"/>
              <a:gd name="connsiteY48" fmla="*/ 5345374 h 5492212"/>
              <a:gd name="connsiteX49" fmla="*/ 5811310 w 7036051"/>
              <a:gd name="connsiteY49" fmla="*/ 5356530 h 5492212"/>
              <a:gd name="connsiteX50" fmla="*/ 5770689 w 7036051"/>
              <a:gd name="connsiteY50" fmla="*/ 5359014 h 5492212"/>
              <a:gd name="connsiteX51" fmla="*/ 5767719 w 7036051"/>
              <a:gd name="connsiteY51" fmla="*/ 5357260 h 5492212"/>
              <a:gd name="connsiteX52" fmla="*/ 5765688 w 7036051"/>
              <a:gd name="connsiteY52" fmla="*/ 5352793 h 5492212"/>
              <a:gd name="connsiteX53" fmla="*/ 5758598 w 7036051"/>
              <a:gd name="connsiteY53" fmla="*/ 5351053 h 5492212"/>
              <a:gd name="connsiteX54" fmla="*/ 5752036 w 7036051"/>
              <a:gd name="connsiteY54" fmla="*/ 5346019 h 5492212"/>
              <a:gd name="connsiteX55" fmla="*/ 5503590 w 7036051"/>
              <a:gd name="connsiteY55" fmla="*/ 5325537 h 5492212"/>
              <a:gd name="connsiteX56" fmla="*/ 5389848 w 7036051"/>
              <a:gd name="connsiteY56" fmla="*/ 5351472 h 5492212"/>
              <a:gd name="connsiteX57" fmla="*/ 5344450 w 7036051"/>
              <a:gd name="connsiteY57" fmla="*/ 5354840 h 5492212"/>
              <a:gd name="connsiteX58" fmla="*/ 5338428 w 7036051"/>
              <a:gd name="connsiteY58" fmla="*/ 5350516 h 5492212"/>
              <a:gd name="connsiteX59" fmla="*/ 5273489 w 7036051"/>
              <a:gd name="connsiteY59" fmla="*/ 5373945 h 5492212"/>
              <a:gd name="connsiteX60" fmla="*/ 5182701 w 7036051"/>
              <a:gd name="connsiteY60" fmla="*/ 5370075 h 5492212"/>
              <a:gd name="connsiteX61" fmla="*/ 5114856 w 7036051"/>
              <a:gd name="connsiteY61" fmla="*/ 5361037 h 5492212"/>
              <a:gd name="connsiteX62" fmla="*/ 5076532 w 7036051"/>
              <a:gd name="connsiteY62" fmla="*/ 5358612 h 5492212"/>
              <a:gd name="connsiteX63" fmla="*/ 5048954 w 7036051"/>
              <a:gd name="connsiteY63" fmla="*/ 5353915 h 5492212"/>
              <a:gd name="connsiteX64" fmla="*/ 4977087 w 7036051"/>
              <a:gd name="connsiteY64" fmla="*/ 5357736 h 5492212"/>
              <a:gd name="connsiteX65" fmla="*/ 4857261 w 7036051"/>
              <a:gd name="connsiteY65" fmla="*/ 5370659 h 5492212"/>
              <a:gd name="connsiteX66" fmla="*/ 4769845 w 7036051"/>
              <a:gd name="connsiteY66" fmla="*/ 5353264 h 5492212"/>
              <a:gd name="connsiteX67" fmla="*/ 4722220 w 7036051"/>
              <a:gd name="connsiteY67" fmla="*/ 5370534 h 5492212"/>
              <a:gd name="connsiteX68" fmla="*/ 4667552 w 7036051"/>
              <a:gd name="connsiteY68" fmla="*/ 5366753 h 5492212"/>
              <a:gd name="connsiteX69" fmla="*/ 4454472 w 7036051"/>
              <a:gd name="connsiteY69" fmla="*/ 5391442 h 5492212"/>
              <a:gd name="connsiteX70" fmla="*/ 4317219 w 7036051"/>
              <a:gd name="connsiteY70" fmla="*/ 5411554 h 5492212"/>
              <a:gd name="connsiteX71" fmla="*/ 4298346 w 7036051"/>
              <a:gd name="connsiteY71" fmla="*/ 5416146 h 5492212"/>
              <a:gd name="connsiteX72" fmla="*/ 4298228 w 7036051"/>
              <a:gd name="connsiteY72" fmla="*/ 5417983 h 5492212"/>
              <a:gd name="connsiteX73" fmla="*/ 4295233 w 7036051"/>
              <a:gd name="connsiteY73" fmla="*/ 5418735 h 5492212"/>
              <a:gd name="connsiteX74" fmla="*/ 4292799 w 7036051"/>
              <a:gd name="connsiteY74" fmla="*/ 5417494 h 5492212"/>
              <a:gd name="connsiteX75" fmla="*/ 4289225 w 7036051"/>
              <a:gd name="connsiteY75" fmla="*/ 5418364 h 5492212"/>
              <a:gd name="connsiteX76" fmla="*/ 4279515 w 7036051"/>
              <a:gd name="connsiteY76" fmla="*/ 5420247 h 5492212"/>
              <a:gd name="connsiteX77" fmla="*/ 4275872 w 7036051"/>
              <a:gd name="connsiteY77" fmla="*/ 5423890 h 5492212"/>
              <a:gd name="connsiteX78" fmla="*/ 4227055 w 7036051"/>
              <a:gd name="connsiteY78" fmla="*/ 5427466 h 5492212"/>
              <a:gd name="connsiteX79" fmla="*/ 4213123 w 7036051"/>
              <a:gd name="connsiteY79" fmla="*/ 5433155 h 5492212"/>
              <a:gd name="connsiteX80" fmla="*/ 4175436 w 7036051"/>
              <a:gd name="connsiteY80" fmla="*/ 5434156 h 5492212"/>
              <a:gd name="connsiteX81" fmla="*/ 4132856 w 7036051"/>
              <a:gd name="connsiteY81" fmla="*/ 5439937 h 5492212"/>
              <a:gd name="connsiteX82" fmla="*/ 4102333 w 7036051"/>
              <a:gd name="connsiteY82" fmla="*/ 5447021 h 5492212"/>
              <a:gd name="connsiteX83" fmla="*/ 4022159 w 7036051"/>
              <a:gd name="connsiteY83" fmla="*/ 5449566 h 5492212"/>
              <a:gd name="connsiteX84" fmla="*/ 3888224 w 7036051"/>
              <a:gd name="connsiteY84" fmla="*/ 5447312 h 5492212"/>
              <a:gd name="connsiteX85" fmla="*/ 3860026 w 7036051"/>
              <a:gd name="connsiteY85" fmla="*/ 5448274 h 5492212"/>
              <a:gd name="connsiteX86" fmla="*/ 3832796 w 7036051"/>
              <a:gd name="connsiteY86" fmla="*/ 5461349 h 5492212"/>
              <a:gd name="connsiteX87" fmla="*/ 3817485 w 7036051"/>
              <a:gd name="connsiteY87" fmla="*/ 5462797 h 5492212"/>
              <a:gd name="connsiteX88" fmla="*/ 3813676 w 7036051"/>
              <a:gd name="connsiteY88" fmla="*/ 5464379 h 5492212"/>
              <a:gd name="connsiteX89" fmla="*/ 3791563 w 7036051"/>
              <a:gd name="connsiteY89" fmla="*/ 5472259 h 5492212"/>
              <a:gd name="connsiteX90" fmla="*/ 3737858 w 7036051"/>
              <a:gd name="connsiteY90" fmla="*/ 5459331 h 5492212"/>
              <a:gd name="connsiteX91" fmla="*/ 3697716 w 7036051"/>
              <a:gd name="connsiteY91" fmla="*/ 5455539 h 5492212"/>
              <a:gd name="connsiteX92" fmla="*/ 3694487 w 7036051"/>
              <a:gd name="connsiteY92" fmla="*/ 5457193 h 5492212"/>
              <a:gd name="connsiteX93" fmla="*/ 3691779 w 7036051"/>
              <a:gd name="connsiteY93" fmla="*/ 5461582 h 5492212"/>
              <a:gd name="connsiteX94" fmla="*/ 3684442 w 7036051"/>
              <a:gd name="connsiteY94" fmla="*/ 5463086 h 5492212"/>
              <a:gd name="connsiteX95" fmla="*/ 3677129 w 7036051"/>
              <a:gd name="connsiteY95" fmla="*/ 5467898 h 5492212"/>
              <a:gd name="connsiteX96" fmla="*/ 3438897 w 7036051"/>
              <a:gd name="connsiteY96" fmla="*/ 5462195 h 5492212"/>
              <a:gd name="connsiteX97" fmla="*/ 3389756 w 7036051"/>
              <a:gd name="connsiteY97" fmla="*/ 5444428 h 5492212"/>
              <a:gd name="connsiteX98" fmla="*/ 3316666 w 7036051"/>
              <a:gd name="connsiteY98" fmla="*/ 5450736 h 5492212"/>
              <a:gd name="connsiteX99" fmla="*/ 3271894 w 7036051"/>
              <a:gd name="connsiteY99" fmla="*/ 5445907 h 5492212"/>
              <a:gd name="connsiteX100" fmla="*/ 3265228 w 7036051"/>
              <a:gd name="connsiteY100" fmla="*/ 5450024 h 5492212"/>
              <a:gd name="connsiteX101" fmla="*/ 3204017 w 7036051"/>
              <a:gd name="connsiteY101" fmla="*/ 5424552 h 5492212"/>
              <a:gd name="connsiteX102" fmla="*/ 3112867 w 7036051"/>
              <a:gd name="connsiteY102" fmla="*/ 5425473 h 5492212"/>
              <a:gd name="connsiteX103" fmla="*/ 3043809 w 7036051"/>
              <a:gd name="connsiteY103" fmla="*/ 5432293 h 5492212"/>
              <a:gd name="connsiteX104" fmla="*/ 3005211 w 7036051"/>
              <a:gd name="connsiteY104" fmla="*/ 5433472 h 5492212"/>
              <a:gd name="connsiteX105" fmla="*/ 2976986 w 7036051"/>
              <a:gd name="connsiteY105" fmla="*/ 5437264 h 5492212"/>
              <a:gd name="connsiteX106" fmla="*/ 2905879 w 7036051"/>
              <a:gd name="connsiteY106" fmla="*/ 5431128 h 5492212"/>
              <a:gd name="connsiteX107" fmla="*/ 2788318 w 7036051"/>
              <a:gd name="connsiteY107" fmla="*/ 5414358 h 5492212"/>
              <a:gd name="connsiteX108" fmla="*/ 2653590 w 7036051"/>
              <a:gd name="connsiteY108" fmla="*/ 5410111 h 5492212"/>
              <a:gd name="connsiteX109" fmla="*/ 2598481 w 7036051"/>
              <a:gd name="connsiteY109" fmla="*/ 5412114 h 5492212"/>
              <a:gd name="connsiteX110" fmla="*/ 2333897 w 7036051"/>
              <a:gd name="connsiteY110" fmla="*/ 5408505 h 5492212"/>
              <a:gd name="connsiteX111" fmla="*/ 2271841 w 7036051"/>
              <a:gd name="connsiteY111" fmla="*/ 5396433 h 5492212"/>
              <a:gd name="connsiteX112" fmla="*/ 2143705 w 7036051"/>
              <a:gd name="connsiteY112" fmla="*/ 5345095 h 5492212"/>
              <a:gd name="connsiteX113" fmla="*/ 1986408 w 7036051"/>
              <a:gd name="connsiteY113" fmla="*/ 5335524 h 5492212"/>
              <a:gd name="connsiteX114" fmla="*/ 1975333 w 7036051"/>
              <a:gd name="connsiteY114" fmla="*/ 5325099 h 5492212"/>
              <a:gd name="connsiteX115" fmla="*/ 1972441 w 7036051"/>
              <a:gd name="connsiteY115" fmla="*/ 5323775 h 5492212"/>
              <a:gd name="connsiteX116" fmla="*/ 1971497 w 7036051"/>
              <a:gd name="connsiteY116" fmla="*/ 5324412 h 5492212"/>
              <a:gd name="connsiteX117" fmla="*/ 1956886 w 7036051"/>
              <a:gd name="connsiteY117" fmla="*/ 5327069 h 5492212"/>
              <a:gd name="connsiteX118" fmla="*/ 1924833 w 7036051"/>
              <a:gd name="connsiteY118" fmla="*/ 5344911 h 5492212"/>
              <a:gd name="connsiteX119" fmla="*/ 1885856 w 7036051"/>
              <a:gd name="connsiteY119" fmla="*/ 5367299 h 5492212"/>
              <a:gd name="connsiteX120" fmla="*/ 1855937 w 7036051"/>
              <a:gd name="connsiteY120" fmla="*/ 5372820 h 5492212"/>
              <a:gd name="connsiteX121" fmla="*/ 1784500 w 7036051"/>
              <a:gd name="connsiteY121" fmla="*/ 5395926 h 5492212"/>
              <a:gd name="connsiteX122" fmla="*/ 1737998 w 7036051"/>
              <a:gd name="connsiteY122" fmla="*/ 5407426 h 5492212"/>
              <a:gd name="connsiteX123" fmla="*/ 1736716 w 7036051"/>
              <a:gd name="connsiteY123" fmla="*/ 5407939 h 5492212"/>
              <a:gd name="connsiteX124" fmla="*/ 1726742 w 7036051"/>
              <a:gd name="connsiteY124" fmla="*/ 5405934 h 5492212"/>
              <a:gd name="connsiteX125" fmla="*/ 1726849 w 7036051"/>
              <a:gd name="connsiteY125" fmla="*/ 5401221 h 5492212"/>
              <a:gd name="connsiteX126" fmla="*/ 1718134 w 7036051"/>
              <a:gd name="connsiteY126" fmla="*/ 5398128 h 5492212"/>
              <a:gd name="connsiteX127" fmla="*/ 1701063 w 7036051"/>
              <a:gd name="connsiteY127" fmla="*/ 5400545 h 5492212"/>
              <a:gd name="connsiteX128" fmla="*/ 1694634 w 7036051"/>
              <a:gd name="connsiteY128" fmla="*/ 5398728 h 5492212"/>
              <a:gd name="connsiteX129" fmla="*/ 1692270 w 7036051"/>
              <a:gd name="connsiteY129" fmla="*/ 5399053 h 5492212"/>
              <a:gd name="connsiteX130" fmla="*/ 1686657 w 7036051"/>
              <a:gd name="connsiteY130" fmla="*/ 5399247 h 5492212"/>
              <a:gd name="connsiteX131" fmla="*/ 1687479 w 7036051"/>
              <a:gd name="connsiteY131" fmla="*/ 5402165 h 5492212"/>
              <a:gd name="connsiteX132" fmla="*/ 1680969 w 7036051"/>
              <a:gd name="connsiteY132" fmla="*/ 5407963 h 5492212"/>
              <a:gd name="connsiteX133" fmla="*/ 1648682 w 7036051"/>
              <a:gd name="connsiteY133" fmla="*/ 5407558 h 5492212"/>
              <a:gd name="connsiteX134" fmla="*/ 1646819 w 7036051"/>
              <a:gd name="connsiteY134" fmla="*/ 5404306 h 5492212"/>
              <a:gd name="connsiteX135" fmla="*/ 1642743 w 7036051"/>
              <a:gd name="connsiteY135" fmla="*/ 5403927 h 5492212"/>
              <a:gd name="connsiteX136" fmla="*/ 1639788 w 7036051"/>
              <a:gd name="connsiteY136" fmla="*/ 5407135 h 5492212"/>
              <a:gd name="connsiteX137" fmla="*/ 1585803 w 7036051"/>
              <a:gd name="connsiteY137" fmla="*/ 5416574 h 5492212"/>
              <a:gd name="connsiteX138" fmla="*/ 1513331 w 7036051"/>
              <a:gd name="connsiteY138" fmla="*/ 5423805 h 5492212"/>
              <a:gd name="connsiteX139" fmla="*/ 1460734 w 7036051"/>
              <a:gd name="connsiteY139" fmla="*/ 5411778 h 5492212"/>
              <a:gd name="connsiteX140" fmla="*/ 1456045 w 7036051"/>
              <a:gd name="connsiteY140" fmla="*/ 5414928 h 5492212"/>
              <a:gd name="connsiteX141" fmla="*/ 1419653 w 7036051"/>
              <a:gd name="connsiteY141" fmla="*/ 5415060 h 5492212"/>
              <a:gd name="connsiteX142" fmla="*/ 1292605 w 7036051"/>
              <a:gd name="connsiteY142" fmla="*/ 5394671 h 5492212"/>
              <a:gd name="connsiteX143" fmla="*/ 1221477 w 7036051"/>
              <a:gd name="connsiteY143" fmla="*/ 5395509 h 5492212"/>
              <a:gd name="connsiteX144" fmla="*/ 1196159 w 7036051"/>
              <a:gd name="connsiteY144" fmla="*/ 5399169 h 5492212"/>
              <a:gd name="connsiteX145" fmla="*/ 1153748 w 7036051"/>
              <a:gd name="connsiteY145" fmla="*/ 5405093 h 5492212"/>
              <a:gd name="connsiteX146" fmla="*/ 1121874 w 7036051"/>
              <a:gd name="connsiteY146" fmla="*/ 5417803 h 5492212"/>
              <a:gd name="connsiteX147" fmla="*/ 1086481 w 7036051"/>
              <a:gd name="connsiteY147" fmla="*/ 5419474 h 5492212"/>
              <a:gd name="connsiteX148" fmla="*/ 1078485 w 7036051"/>
              <a:gd name="connsiteY148" fmla="*/ 5409150 h 5492212"/>
              <a:gd name="connsiteX149" fmla="*/ 1040550 w 7036051"/>
              <a:gd name="connsiteY149" fmla="*/ 5414415 h 5492212"/>
              <a:gd name="connsiteX150" fmla="*/ 982981 w 7036051"/>
              <a:gd name="connsiteY150" fmla="*/ 5423575 h 5492212"/>
              <a:gd name="connsiteX151" fmla="*/ 949836 w 7036051"/>
              <a:gd name="connsiteY151" fmla="*/ 5426093 h 5492212"/>
              <a:gd name="connsiteX152" fmla="*/ 859237 w 7036051"/>
              <a:gd name="connsiteY152" fmla="*/ 5435973 h 5492212"/>
              <a:gd name="connsiteX153" fmla="*/ 768445 w 7036051"/>
              <a:gd name="connsiteY153" fmla="*/ 5448159 h 5492212"/>
              <a:gd name="connsiteX154" fmla="*/ 714393 w 7036051"/>
              <a:gd name="connsiteY154" fmla="*/ 5468302 h 5492212"/>
              <a:gd name="connsiteX155" fmla="*/ 639791 w 7036051"/>
              <a:gd name="connsiteY155" fmla="*/ 5476924 h 5492212"/>
              <a:gd name="connsiteX156" fmla="*/ 627266 w 7036051"/>
              <a:gd name="connsiteY156" fmla="*/ 5480260 h 5492212"/>
              <a:gd name="connsiteX157" fmla="*/ 609977 w 7036051"/>
              <a:gd name="connsiteY157" fmla="*/ 5478891 h 5492212"/>
              <a:gd name="connsiteX158" fmla="*/ 540688 w 7036051"/>
              <a:gd name="connsiteY158" fmla="*/ 5472807 h 5492212"/>
              <a:gd name="connsiteX159" fmla="*/ 486194 w 7036051"/>
              <a:gd name="connsiteY159" fmla="*/ 5462661 h 5492212"/>
              <a:gd name="connsiteX160" fmla="*/ 418164 w 7036051"/>
              <a:gd name="connsiteY160" fmla="*/ 5472485 h 5492212"/>
              <a:gd name="connsiteX161" fmla="*/ 376724 w 7036051"/>
              <a:gd name="connsiteY161" fmla="*/ 5470967 h 5492212"/>
              <a:gd name="connsiteX162" fmla="*/ 308908 w 7036051"/>
              <a:gd name="connsiteY162" fmla="*/ 5457025 h 5492212"/>
              <a:gd name="connsiteX163" fmla="*/ 219416 w 7036051"/>
              <a:gd name="connsiteY163" fmla="*/ 5463995 h 5492212"/>
              <a:gd name="connsiteX164" fmla="*/ 200977 w 7036051"/>
              <a:gd name="connsiteY164" fmla="*/ 5480608 h 5492212"/>
              <a:gd name="connsiteX165" fmla="*/ 176226 w 7036051"/>
              <a:gd name="connsiteY165" fmla="*/ 5491022 h 5492212"/>
              <a:gd name="connsiteX166" fmla="*/ 165702 w 7036051"/>
              <a:gd name="connsiteY166" fmla="*/ 5468604 h 5492212"/>
              <a:gd name="connsiteX167" fmla="*/ 88282 w 7036051"/>
              <a:gd name="connsiteY167" fmla="*/ 5453658 h 5492212"/>
              <a:gd name="connsiteX168" fmla="*/ 49602 w 7036051"/>
              <a:gd name="connsiteY168" fmla="*/ 5448762 h 5492212"/>
              <a:gd name="connsiteX169" fmla="*/ 22844 w 7036051"/>
              <a:gd name="connsiteY169" fmla="*/ 5450459 h 5492212"/>
              <a:gd name="connsiteX170" fmla="*/ 0 w 7036051"/>
              <a:gd name="connsiteY170" fmla="*/ 5447653 h 549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7036051" h="5492212">
                <a:moveTo>
                  <a:pt x="0" y="0"/>
                </a:moveTo>
                <a:lnTo>
                  <a:pt x="7036051" y="0"/>
                </a:lnTo>
                <a:lnTo>
                  <a:pt x="7036051" y="5163846"/>
                </a:lnTo>
                <a:lnTo>
                  <a:pt x="7012593" y="5176898"/>
                </a:lnTo>
                <a:cubicBezTo>
                  <a:pt x="7010768" y="5193373"/>
                  <a:pt x="6968133" y="5178026"/>
                  <a:pt x="6958601" y="5204359"/>
                </a:cubicBezTo>
                <a:cubicBezTo>
                  <a:pt x="6956255" y="5203750"/>
                  <a:pt x="6953771" y="5203373"/>
                  <a:pt x="6951226" y="5203241"/>
                </a:cubicBezTo>
                <a:cubicBezTo>
                  <a:pt x="6936441" y="5202478"/>
                  <a:pt x="6922846" y="5209982"/>
                  <a:pt x="6920864" y="5220003"/>
                </a:cubicBezTo>
                <a:cubicBezTo>
                  <a:pt x="6902003" y="5258795"/>
                  <a:pt x="6863469" y="5243876"/>
                  <a:pt x="6834841" y="5266115"/>
                </a:cubicBezTo>
                <a:cubicBezTo>
                  <a:pt x="6800315" y="5289373"/>
                  <a:pt x="6805780" y="5289922"/>
                  <a:pt x="6777937" y="5332502"/>
                </a:cubicBezTo>
                <a:cubicBezTo>
                  <a:pt x="6765321" y="5328518"/>
                  <a:pt x="6759096" y="5331534"/>
                  <a:pt x="6752874" y="5340428"/>
                </a:cubicBezTo>
                <a:cubicBezTo>
                  <a:pt x="6735526" y="5351218"/>
                  <a:pt x="6717730" y="5333264"/>
                  <a:pt x="6711115" y="5353924"/>
                </a:cubicBezTo>
                <a:cubicBezTo>
                  <a:pt x="6709352" y="5351156"/>
                  <a:pt x="6706090" y="5350761"/>
                  <a:pt x="6702149" y="5351500"/>
                </a:cubicBezTo>
                <a:lnTo>
                  <a:pt x="6698458" y="5352743"/>
                </a:lnTo>
                <a:lnTo>
                  <a:pt x="6698049" y="5352570"/>
                </a:lnTo>
                <a:lnTo>
                  <a:pt x="6697297" y="5353134"/>
                </a:lnTo>
                <a:lnTo>
                  <a:pt x="6689118" y="5355890"/>
                </a:lnTo>
                <a:cubicBezTo>
                  <a:pt x="6680171" y="5359440"/>
                  <a:pt x="6671805" y="5362584"/>
                  <a:pt x="6670605" y="5355427"/>
                </a:cubicBezTo>
                <a:cubicBezTo>
                  <a:pt x="6665330" y="5354991"/>
                  <a:pt x="6661976" y="5355734"/>
                  <a:pt x="6659606" y="5357084"/>
                </a:cubicBezTo>
                <a:cubicBezTo>
                  <a:pt x="6654864" y="5359782"/>
                  <a:pt x="6654050" y="5364908"/>
                  <a:pt x="6649636" y="5367869"/>
                </a:cubicBezTo>
                <a:lnTo>
                  <a:pt x="6642159" y="5369506"/>
                </a:lnTo>
                <a:lnTo>
                  <a:pt x="6640764" y="5370991"/>
                </a:lnTo>
                <a:lnTo>
                  <a:pt x="6636665" y="5374002"/>
                </a:lnTo>
                <a:lnTo>
                  <a:pt x="6641287" y="5376181"/>
                </a:lnTo>
                <a:cubicBezTo>
                  <a:pt x="6646080" y="5377976"/>
                  <a:pt x="6597903" y="5386514"/>
                  <a:pt x="6591018" y="5390981"/>
                </a:cubicBezTo>
                <a:lnTo>
                  <a:pt x="6548326" y="5403583"/>
                </a:lnTo>
                <a:lnTo>
                  <a:pt x="6472868" y="5394733"/>
                </a:lnTo>
                <a:cubicBezTo>
                  <a:pt x="6457699" y="5415896"/>
                  <a:pt x="6417760" y="5410703"/>
                  <a:pt x="6401194" y="5422870"/>
                </a:cubicBezTo>
                <a:lnTo>
                  <a:pt x="6381961" y="5422940"/>
                </a:lnTo>
                <a:lnTo>
                  <a:pt x="6363834" y="5417751"/>
                </a:lnTo>
                <a:lnTo>
                  <a:pt x="6363997" y="5415912"/>
                </a:lnTo>
                <a:cubicBezTo>
                  <a:pt x="6363602" y="5414702"/>
                  <a:pt x="6362617" y="5414594"/>
                  <a:pt x="6361124" y="5415066"/>
                </a:cubicBezTo>
                <a:lnTo>
                  <a:pt x="6358507" y="5416224"/>
                </a:lnTo>
                <a:lnTo>
                  <a:pt x="6355073" y="5415242"/>
                </a:lnTo>
                <a:lnTo>
                  <a:pt x="6345676" y="5413049"/>
                </a:lnTo>
                <a:lnTo>
                  <a:pt x="6342596" y="5409297"/>
                </a:lnTo>
                <a:cubicBezTo>
                  <a:pt x="6333502" y="5403420"/>
                  <a:pt x="6312379" y="5410664"/>
                  <a:pt x="6305742" y="5401622"/>
                </a:cubicBezTo>
                <a:lnTo>
                  <a:pt x="6294445" y="5404149"/>
                </a:lnTo>
                <a:lnTo>
                  <a:pt x="6281414" y="5398024"/>
                </a:lnTo>
                <a:cubicBezTo>
                  <a:pt x="6269392" y="5392983"/>
                  <a:pt x="6257013" y="5390092"/>
                  <a:pt x="6243972" y="5395807"/>
                </a:cubicBezTo>
                <a:cubicBezTo>
                  <a:pt x="6248312" y="5382942"/>
                  <a:pt x="6211634" y="5399629"/>
                  <a:pt x="6202379" y="5388661"/>
                </a:cubicBezTo>
                <a:cubicBezTo>
                  <a:pt x="6196568" y="5379556"/>
                  <a:pt x="6184084" y="5382499"/>
                  <a:pt x="6173010" y="5380606"/>
                </a:cubicBezTo>
                <a:cubicBezTo>
                  <a:pt x="6162384" y="5372079"/>
                  <a:pt x="6109972" y="5371285"/>
                  <a:pt x="6093421" y="5375473"/>
                </a:cubicBezTo>
                <a:cubicBezTo>
                  <a:pt x="6048943" y="5392971"/>
                  <a:pt x="5995413" y="5360396"/>
                  <a:pt x="5959474" y="5373386"/>
                </a:cubicBezTo>
                <a:cubicBezTo>
                  <a:pt x="5949048" y="5374123"/>
                  <a:pt x="5939860" y="5373301"/>
                  <a:pt x="5931492" y="5371513"/>
                </a:cubicBezTo>
                <a:lnTo>
                  <a:pt x="5909558" y="5364228"/>
                </a:lnTo>
                <a:lnTo>
                  <a:pt x="5906319" y="5357590"/>
                </a:lnTo>
                <a:lnTo>
                  <a:pt x="5891268" y="5355650"/>
                </a:lnTo>
                <a:lnTo>
                  <a:pt x="5887711" y="5353947"/>
                </a:lnTo>
                <a:cubicBezTo>
                  <a:pt x="5880924" y="5350671"/>
                  <a:pt x="5874113" y="5347614"/>
                  <a:pt x="5866852" y="5345374"/>
                </a:cubicBezTo>
                <a:cubicBezTo>
                  <a:pt x="5859911" y="5373405"/>
                  <a:pt x="5803959" y="5330929"/>
                  <a:pt x="5811310" y="5356530"/>
                </a:cubicBezTo>
                <a:cubicBezTo>
                  <a:pt x="5780489" y="5350949"/>
                  <a:pt x="5782784" y="5364359"/>
                  <a:pt x="5770689" y="5359014"/>
                </a:cubicBezTo>
                <a:lnTo>
                  <a:pt x="5767719" y="5357260"/>
                </a:lnTo>
                <a:lnTo>
                  <a:pt x="5765688" y="5352793"/>
                </a:lnTo>
                <a:lnTo>
                  <a:pt x="5758598" y="5351053"/>
                </a:lnTo>
                <a:lnTo>
                  <a:pt x="5752036" y="5346019"/>
                </a:lnTo>
                <a:cubicBezTo>
                  <a:pt x="5676031" y="5353035"/>
                  <a:pt x="5573285" y="5304575"/>
                  <a:pt x="5503590" y="5325537"/>
                </a:cubicBezTo>
                <a:lnTo>
                  <a:pt x="5389848" y="5351472"/>
                </a:lnTo>
                <a:cubicBezTo>
                  <a:pt x="5378275" y="5360535"/>
                  <a:pt x="5357949" y="5362044"/>
                  <a:pt x="5344450" y="5354840"/>
                </a:cubicBezTo>
                <a:cubicBezTo>
                  <a:pt x="5342129" y="5353601"/>
                  <a:pt x="5340101" y="5352144"/>
                  <a:pt x="5338428" y="5350516"/>
                </a:cubicBezTo>
                <a:cubicBezTo>
                  <a:pt x="5303858" y="5372450"/>
                  <a:pt x="5291134" y="5358414"/>
                  <a:pt x="5273489" y="5373945"/>
                </a:cubicBezTo>
                <a:cubicBezTo>
                  <a:pt x="5228455" y="5376430"/>
                  <a:pt x="5198895" y="5356533"/>
                  <a:pt x="5182701" y="5370075"/>
                </a:cubicBezTo>
                <a:cubicBezTo>
                  <a:pt x="5161004" y="5366959"/>
                  <a:pt x="5136154" y="5346791"/>
                  <a:pt x="5114856" y="5361037"/>
                </a:cubicBezTo>
                <a:cubicBezTo>
                  <a:pt x="5116518" y="5347803"/>
                  <a:pt x="5086668" y="5368445"/>
                  <a:pt x="5076532" y="5358612"/>
                </a:cubicBezTo>
                <a:cubicBezTo>
                  <a:pt x="5069788" y="5350240"/>
                  <a:pt x="5059157" y="5354551"/>
                  <a:pt x="5048954" y="5353915"/>
                </a:cubicBezTo>
                <a:cubicBezTo>
                  <a:pt x="5038015" y="5346654"/>
                  <a:pt x="4991132" y="5351733"/>
                  <a:pt x="4977087" y="5357736"/>
                </a:cubicBezTo>
                <a:cubicBezTo>
                  <a:pt x="4940420" y="5380054"/>
                  <a:pt x="4887089" y="5353763"/>
                  <a:pt x="4857261" y="5370659"/>
                </a:cubicBezTo>
                <a:cubicBezTo>
                  <a:pt x="4820568" y="5378246"/>
                  <a:pt x="4797284" y="5358899"/>
                  <a:pt x="4769845" y="5353264"/>
                </a:cubicBezTo>
                <a:cubicBezTo>
                  <a:pt x="4768462" y="5381819"/>
                  <a:pt x="4711275" y="5345988"/>
                  <a:pt x="4722220" y="5370534"/>
                </a:cubicBezTo>
                <a:cubicBezTo>
                  <a:pt x="4684293" y="5367762"/>
                  <a:pt x="4704662" y="5391854"/>
                  <a:pt x="4667552" y="5366753"/>
                </a:cubicBezTo>
                <a:cubicBezTo>
                  <a:pt x="4600967" y="5382212"/>
                  <a:pt x="4513038" y="5362869"/>
                  <a:pt x="4454472" y="5391442"/>
                </a:cubicBezTo>
                <a:lnTo>
                  <a:pt x="4317219" y="5411554"/>
                </a:lnTo>
                <a:lnTo>
                  <a:pt x="4298346" y="5416146"/>
                </a:lnTo>
                <a:cubicBezTo>
                  <a:pt x="4298306" y="5416758"/>
                  <a:pt x="4298267" y="5417371"/>
                  <a:pt x="4298228" y="5417983"/>
                </a:cubicBezTo>
                <a:cubicBezTo>
                  <a:pt x="4297649" y="5419178"/>
                  <a:pt x="4296651" y="5419253"/>
                  <a:pt x="4295233" y="5418735"/>
                </a:cubicBezTo>
                <a:lnTo>
                  <a:pt x="4292799" y="5417494"/>
                </a:lnTo>
                <a:lnTo>
                  <a:pt x="4289225" y="5418364"/>
                </a:lnTo>
                <a:lnTo>
                  <a:pt x="4279515" y="5420247"/>
                </a:lnTo>
                <a:lnTo>
                  <a:pt x="4275872" y="5423890"/>
                </a:lnTo>
                <a:lnTo>
                  <a:pt x="4227055" y="5427466"/>
                </a:lnTo>
                <a:lnTo>
                  <a:pt x="4213123" y="5433155"/>
                </a:lnTo>
                <a:cubicBezTo>
                  <a:pt x="4200364" y="5437794"/>
                  <a:pt x="4187574" y="5440279"/>
                  <a:pt x="4175436" y="5434156"/>
                </a:cubicBezTo>
                <a:cubicBezTo>
                  <a:pt x="4177805" y="5447129"/>
                  <a:pt x="4143760" y="5429295"/>
                  <a:pt x="4132856" y="5439937"/>
                </a:cubicBezTo>
                <a:cubicBezTo>
                  <a:pt x="4125673" y="5448831"/>
                  <a:pt x="4113669" y="5445492"/>
                  <a:pt x="4102333" y="5447021"/>
                </a:cubicBezTo>
                <a:cubicBezTo>
                  <a:pt x="4090434" y="5455185"/>
                  <a:pt x="4038031" y="5454280"/>
                  <a:pt x="4022159" y="5449566"/>
                </a:cubicBezTo>
                <a:cubicBezTo>
                  <a:pt x="3980455" y="5430671"/>
                  <a:pt x="3922096" y="5461433"/>
                  <a:pt x="3888224" y="5447312"/>
                </a:cubicBezTo>
                <a:cubicBezTo>
                  <a:pt x="3877937" y="5446239"/>
                  <a:pt x="3868647" y="5446763"/>
                  <a:pt x="3860026" y="5448274"/>
                </a:cubicBezTo>
                <a:lnTo>
                  <a:pt x="3832796" y="5461349"/>
                </a:lnTo>
                <a:lnTo>
                  <a:pt x="3817485" y="5462797"/>
                </a:lnTo>
                <a:lnTo>
                  <a:pt x="3813676" y="5464379"/>
                </a:lnTo>
                <a:cubicBezTo>
                  <a:pt x="3806407" y="5467429"/>
                  <a:pt x="3799147" y="5470257"/>
                  <a:pt x="3791563" y="5472259"/>
                </a:cubicBezTo>
                <a:cubicBezTo>
                  <a:pt x="3788910" y="5444072"/>
                  <a:pt x="3726624" y="5484631"/>
                  <a:pt x="3737858" y="5459331"/>
                </a:cubicBezTo>
                <a:cubicBezTo>
                  <a:pt x="3706262" y="5463900"/>
                  <a:pt x="3710598" y="5450598"/>
                  <a:pt x="3697716" y="5455539"/>
                </a:cubicBezTo>
                <a:lnTo>
                  <a:pt x="3694487" y="5457193"/>
                </a:lnTo>
                <a:lnTo>
                  <a:pt x="3691779" y="5461582"/>
                </a:lnTo>
                <a:lnTo>
                  <a:pt x="3684442" y="5463086"/>
                </a:lnTo>
                <a:lnTo>
                  <a:pt x="3677129" y="5467898"/>
                </a:lnTo>
                <a:cubicBezTo>
                  <a:pt x="3602381" y="5458439"/>
                  <a:pt x="3505226" y="5485361"/>
                  <a:pt x="3438897" y="5462195"/>
                </a:cubicBezTo>
                <a:lnTo>
                  <a:pt x="3389756" y="5444428"/>
                </a:lnTo>
                <a:cubicBezTo>
                  <a:pt x="3364455" y="5437704"/>
                  <a:pt x="3342081" y="5466704"/>
                  <a:pt x="3316666" y="5450736"/>
                </a:cubicBezTo>
                <a:cubicBezTo>
                  <a:pt x="3306503" y="5441319"/>
                  <a:pt x="3286457" y="5439158"/>
                  <a:pt x="3271894" y="5445907"/>
                </a:cubicBezTo>
                <a:cubicBezTo>
                  <a:pt x="3269388" y="5447068"/>
                  <a:pt x="3267143" y="5448455"/>
                  <a:pt x="3265228" y="5450024"/>
                </a:cubicBezTo>
                <a:cubicBezTo>
                  <a:pt x="3234084" y="5427025"/>
                  <a:pt x="3219254" y="5440615"/>
                  <a:pt x="3204017" y="5424552"/>
                </a:cubicBezTo>
                <a:cubicBezTo>
                  <a:pt x="3159473" y="5420614"/>
                  <a:pt x="3126956" y="5439505"/>
                  <a:pt x="3112867" y="5425473"/>
                </a:cubicBezTo>
                <a:cubicBezTo>
                  <a:pt x="3090747" y="5427880"/>
                  <a:pt x="3062886" y="5447193"/>
                  <a:pt x="3043809" y="5432293"/>
                </a:cubicBezTo>
                <a:cubicBezTo>
                  <a:pt x="3043452" y="5445549"/>
                  <a:pt x="3016821" y="5423991"/>
                  <a:pt x="3005211" y="5433472"/>
                </a:cubicBezTo>
                <a:cubicBezTo>
                  <a:pt x="2997207" y="5441605"/>
                  <a:pt x="2987260" y="5436961"/>
                  <a:pt x="2976986" y="5437264"/>
                </a:cubicBezTo>
                <a:cubicBezTo>
                  <a:pt x="2964968" y="5444153"/>
                  <a:pt x="2918975" y="5437570"/>
                  <a:pt x="2905879" y="5431128"/>
                </a:cubicBezTo>
                <a:cubicBezTo>
                  <a:pt x="2872703" y="5407678"/>
                  <a:pt x="2815496" y="5432178"/>
                  <a:pt x="2788318" y="5414358"/>
                </a:cubicBezTo>
                <a:cubicBezTo>
                  <a:pt x="2746271" y="5410854"/>
                  <a:pt x="2685231" y="5410484"/>
                  <a:pt x="2653590" y="5410111"/>
                </a:cubicBezTo>
                <a:cubicBezTo>
                  <a:pt x="2615334" y="5411650"/>
                  <a:pt x="2639324" y="5388277"/>
                  <a:pt x="2598481" y="5412114"/>
                </a:cubicBezTo>
                <a:cubicBezTo>
                  <a:pt x="2534415" y="5394537"/>
                  <a:pt x="2387966" y="5438902"/>
                  <a:pt x="2333897" y="5408505"/>
                </a:cubicBezTo>
                <a:cubicBezTo>
                  <a:pt x="2279458" y="5405891"/>
                  <a:pt x="2312839" y="5402348"/>
                  <a:pt x="2271841" y="5396433"/>
                </a:cubicBezTo>
                <a:cubicBezTo>
                  <a:pt x="2263465" y="5363868"/>
                  <a:pt x="2168184" y="5361433"/>
                  <a:pt x="2143705" y="5345095"/>
                </a:cubicBezTo>
                <a:cubicBezTo>
                  <a:pt x="2087043" y="5343333"/>
                  <a:pt x="2041689" y="5319742"/>
                  <a:pt x="1986408" y="5335524"/>
                </a:cubicBezTo>
                <a:cubicBezTo>
                  <a:pt x="1983594" y="5331315"/>
                  <a:pt x="1979798" y="5327915"/>
                  <a:pt x="1975333" y="5325099"/>
                </a:cubicBezTo>
                <a:lnTo>
                  <a:pt x="1972441" y="5323775"/>
                </a:lnTo>
                <a:lnTo>
                  <a:pt x="1971497" y="5324412"/>
                </a:lnTo>
                <a:cubicBezTo>
                  <a:pt x="1967825" y="5325937"/>
                  <a:pt x="1963255" y="5326871"/>
                  <a:pt x="1956886" y="5327069"/>
                </a:cubicBezTo>
                <a:cubicBezTo>
                  <a:pt x="1957692" y="5357103"/>
                  <a:pt x="1944755" y="5337483"/>
                  <a:pt x="1924833" y="5344911"/>
                </a:cubicBezTo>
                <a:cubicBezTo>
                  <a:pt x="1907350" y="5349449"/>
                  <a:pt x="1899872" y="5360515"/>
                  <a:pt x="1885856" y="5367299"/>
                </a:cubicBezTo>
                <a:cubicBezTo>
                  <a:pt x="1874373" y="5371950"/>
                  <a:pt x="1870677" y="5363227"/>
                  <a:pt x="1855937" y="5372820"/>
                </a:cubicBezTo>
                <a:cubicBezTo>
                  <a:pt x="1826799" y="5367486"/>
                  <a:pt x="1805938" y="5389998"/>
                  <a:pt x="1784500" y="5395926"/>
                </a:cubicBezTo>
                <a:cubicBezTo>
                  <a:pt x="1777473" y="5395836"/>
                  <a:pt x="1756895" y="5401012"/>
                  <a:pt x="1737998" y="5407426"/>
                </a:cubicBezTo>
                <a:lnTo>
                  <a:pt x="1736716" y="5407939"/>
                </a:lnTo>
                <a:lnTo>
                  <a:pt x="1726742" y="5405934"/>
                </a:lnTo>
                <a:cubicBezTo>
                  <a:pt x="1724249" y="5404894"/>
                  <a:pt x="1723700" y="5403454"/>
                  <a:pt x="1726849" y="5401221"/>
                </a:cubicBezTo>
                <a:cubicBezTo>
                  <a:pt x="1723886" y="5399045"/>
                  <a:pt x="1720993" y="5398236"/>
                  <a:pt x="1718134" y="5398128"/>
                </a:cubicBezTo>
                <a:cubicBezTo>
                  <a:pt x="1712416" y="5397910"/>
                  <a:pt x="1706830" y="5400494"/>
                  <a:pt x="1701063" y="5400545"/>
                </a:cubicBezTo>
                <a:lnTo>
                  <a:pt x="1694634" y="5398728"/>
                </a:lnTo>
                <a:lnTo>
                  <a:pt x="1692270" y="5399053"/>
                </a:lnTo>
                <a:lnTo>
                  <a:pt x="1686657" y="5399247"/>
                </a:lnTo>
                <a:lnTo>
                  <a:pt x="1687479" y="5402165"/>
                </a:lnTo>
                <a:cubicBezTo>
                  <a:pt x="1688791" y="5404927"/>
                  <a:pt x="1689812" y="5407972"/>
                  <a:pt x="1680969" y="5407963"/>
                </a:cubicBezTo>
                <a:cubicBezTo>
                  <a:pt x="1662599" y="5406532"/>
                  <a:pt x="1656841" y="5418932"/>
                  <a:pt x="1648682" y="5407558"/>
                </a:cubicBezTo>
                <a:lnTo>
                  <a:pt x="1646819" y="5404306"/>
                </a:lnTo>
                <a:lnTo>
                  <a:pt x="1642743" y="5403927"/>
                </a:lnTo>
                <a:cubicBezTo>
                  <a:pt x="1640569" y="5404120"/>
                  <a:pt x="1639361" y="5404983"/>
                  <a:pt x="1639788" y="5407135"/>
                </a:cubicBezTo>
                <a:cubicBezTo>
                  <a:pt x="1622347" y="5398881"/>
                  <a:pt x="1603063" y="5413406"/>
                  <a:pt x="1585803" y="5416574"/>
                </a:cubicBezTo>
                <a:cubicBezTo>
                  <a:pt x="1572467" y="5408520"/>
                  <a:pt x="1549407" y="5423110"/>
                  <a:pt x="1513331" y="5423805"/>
                </a:cubicBezTo>
                <a:cubicBezTo>
                  <a:pt x="1498774" y="5414520"/>
                  <a:pt x="1489007" y="5424393"/>
                  <a:pt x="1460734" y="5411778"/>
                </a:cubicBezTo>
                <a:cubicBezTo>
                  <a:pt x="1459446" y="5412932"/>
                  <a:pt x="1457867" y="5413992"/>
                  <a:pt x="1456045" y="5414928"/>
                </a:cubicBezTo>
                <a:cubicBezTo>
                  <a:pt x="1445460" y="5420354"/>
                  <a:pt x="1429166" y="5420415"/>
                  <a:pt x="1419653" y="5415060"/>
                </a:cubicBezTo>
                <a:cubicBezTo>
                  <a:pt x="1374353" y="5398095"/>
                  <a:pt x="1332064" y="5398411"/>
                  <a:pt x="1292605" y="5394671"/>
                </a:cubicBezTo>
                <a:cubicBezTo>
                  <a:pt x="1247867" y="5392301"/>
                  <a:pt x="1276603" y="5411730"/>
                  <a:pt x="1221477" y="5395509"/>
                </a:cubicBezTo>
                <a:cubicBezTo>
                  <a:pt x="1215107" y="5402140"/>
                  <a:pt x="1207983" y="5402421"/>
                  <a:pt x="1196159" y="5399169"/>
                </a:cubicBezTo>
                <a:cubicBezTo>
                  <a:pt x="1174396" y="5398516"/>
                  <a:pt x="1175280" y="5415282"/>
                  <a:pt x="1153748" y="5405093"/>
                </a:cubicBezTo>
                <a:cubicBezTo>
                  <a:pt x="1157267" y="5414115"/>
                  <a:pt x="1112247" y="5408398"/>
                  <a:pt x="1121874" y="5417803"/>
                </a:cubicBezTo>
                <a:cubicBezTo>
                  <a:pt x="1107293" y="5425943"/>
                  <a:pt x="1100911" y="5412406"/>
                  <a:pt x="1086481" y="5419474"/>
                </a:cubicBezTo>
                <a:cubicBezTo>
                  <a:pt x="1070504" y="5421068"/>
                  <a:pt x="1096054" y="5409890"/>
                  <a:pt x="1078485" y="5409150"/>
                </a:cubicBezTo>
                <a:cubicBezTo>
                  <a:pt x="1057107" y="5409880"/>
                  <a:pt x="1057916" y="5393370"/>
                  <a:pt x="1040550" y="5414415"/>
                </a:cubicBezTo>
                <a:cubicBezTo>
                  <a:pt x="1018445" y="5409298"/>
                  <a:pt x="1013694" y="5418764"/>
                  <a:pt x="982981" y="5423575"/>
                </a:cubicBezTo>
                <a:cubicBezTo>
                  <a:pt x="970423" y="5418342"/>
                  <a:pt x="960063" y="5420960"/>
                  <a:pt x="949836" y="5426093"/>
                </a:cubicBezTo>
                <a:cubicBezTo>
                  <a:pt x="920168" y="5424861"/>
                  <a:pt x="892764" y="5432710"/>
                  <a:pt x="859237" y="5435973"/>
                </a:cubicBezTo>
                <a:cubicBezTo>
                  <a:pt x="823344" y="5430160"/>
                  <a:pt x="804272" y="5444731"/>
                  <a:pt x="768445" y="5448159"/>
                </a:cubicBezTo>
                <a:cubicBezTo>
                  <a:pt x="733630" y="5434899"/>
                  <a:pt x="744432" y="5468566"/>
                  <a:pt x="714393" y="5468302"/>
                </a:cubicBezTo>
                <a:cubicBezTo>
                  <a:pt x="665910" y="5456640"/>
                  <a:pt x="715197" y="5479526"/>
                  <a:pt x="639791" y="5476924"/>
                </a:cubicBezTo>
                <a:cubicBezTo>
                  <a:pt x="635590" y="5474880"/>
                  <a:pt x="626375" y="5477333"/>
                  <a:pt x="627266" y="5480260"/>
                </a:cubicBezTo>
                <a:cubicBezTo>
                  <a:pt x="622501" y="5479477"/>
                  <a:pt x="611196" y="5474127"/>
                  <a:pt x="609977" y="5478891"/>
                </a:cubicBezTo>
                <a:cubicBezTo>
                  <a:pt x="585928" y="5480121"/>
                  <a:pt x="562064" y="5478026"/>
                  <a:pt x="540688" y="5472807"/>
                </a:cubicBezTo>
                <a:cubicBezTo>
                  <a:pt x="494260" y="5482226"/>
                  <a:pt x="519722" y="5459453"/>
                  <a:pt x="486194" y="5462661"/>
                </a:cubicBezTo>
                <a:cubicBezTo>
                  <a:pt x="459222" y="5472731"/>
                  <a:pt x="449283" y="5465413"/>
                  <a:pt x="418164" y="5472485"/>
                </a:cubicBezTo>
                <a:cubicBezTo>
                  <a:pt x="407504" y="5457469"/>
                  <a:pt x="388899" y="5474930"/>
                  <a:pt x="376724" y="5470967"/>
                </a:cubicBezTo>
                <a:cubicBezTo>
                  <a:pt x="357541" y="5489409"/>
                  <a:pt x="329120" y="5456071"/>
                  <a:pt x="308908" y="5457025"/>
                </a:cubicBezTo>
                <a:cubicBezTo>
                  <a:pt x="274916" y="5461376"/>
                  <a:pt x="238368" y="5480973"/>
                  <a:pt x="219416" y="5463995"/>
                </a:cubicBezTo>
                <a:cubicBezTo>
                  <a:pt x="217077" y="5471389"/>
                  <a:pt x="220429" y="5481203"/>
                  <a:pt x="200977" y="5480608"/>
                </a:cubicBezTo>
                <a:cubicBezTo>
                  <a:pt x="193315" y="5484612"/>
                  <a:pt x="192227" y="5495868"/>
                  <a:pt x="176226" y="5491022"/>
                </a:cubicBezTo>
                <a:cubicBezTo>
                  <a:pt x="195501" y="5480307"/>
                  <a:pt x="163065" y="5480325"/>
                  <a:pt x="165702" y="5468604"/>
                </a:cubicBezTo>
                <a:cubicBezTo>
                  <a:pt x="141228" y="5462364"/>
                  <a:pt x="86026" y="5474606"/>
                  <a:pt x="88282" y="5453658"/>
                </a:cubicBezTo>
                <a:cubicBezTo>
                  <a:pt x="80722" y="5441690"/>
                  <a:pt x="50300" y="5462007"/>
                  <a:pt x="49602" y="5448762"/>
                </a:cubicBezTo>
                <a:cubicBezTo>
                  <a:pt x="42967" y="5453333"/>
                  <a:pt x="33469" y="5452380"/>
                  <a:pt x="22844" y="5450459"/>
                </a:cubicBezTo>
                <a:lnTo>
                  <a:pt x="0" y="5447653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7B4813B-D7EF-4990-B2AF-34100C620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215900" y="1014258"/>
            <a:ext cx="5886449" cy="5709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endParaRPr lang="en-US" sz="3600" dirty="0"/>
          </a:p>
        </p:txBody>
      </p:sp>
      <p:sp>
        <p:nvSpPr>
          <p:cNvPr id="77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5249" y="395108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903CC83-2A4B-41DD-80F8-574712668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83384" y="1409366"/>
            <a:ext cx="5751481" cy="4247632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en-US" sz="2000" b="0" i="0" dirty="0" err="1">
                <a:effectLst/>
                <a:latin typeface="Algerian" panose="04020705040A02060702" pitchFamily="82" charset="0"/>
              </a:rPr>
              <a:t>Moim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zdaniem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cytat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ten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opowiada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o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tęsknocie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,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wierności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i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miłości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jaką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Mały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Książę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darzył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Różę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.</a:t>
            </a:r>
            <a:br>
              <a:rPr lang="en-US" sz="2000" b="0" i="0" dirty="0">
                <a:effectLst/>
                <a:latin typeface="Algerian" panose="04020705040A02060702" pitchFamily="82" charset="0"/>
              </a:rPr>
            </a:br>
            <a:r>
              <a:rPr lang="en-US" sz="2000" b="0" i="0" dirty="0">
                <a:effectLst/>
                <a:latin typeface="Algerian" panose="04020705040A02060702" pitchFamily="82" charset="0"/>
              </a:rPr>
              <a:t>Po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rozstaniu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i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dalekiej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podróży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jaką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odbył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,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wciąż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o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niej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myślał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i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nie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przestawał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żywić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do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niej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uczucia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.</a:t>
            </a:r>
            <a:br>
              <a:rPr lang="en-US" sz="2000" b="0" i="0" dirty="0">
                <a:effectLst/>
                <a:latin typeface="Algerian" panose="04020705040A02060702" pitchFamily="82" charset="0"/>
              </a:rPr>
            </a:br>
            <a:r>
              <a:rPr lang="en-US" sz="2000" b="0" i="0" dirty="0" err="1">
                <a:effectLst/>
                <a:latin typeface="Algerian" panose="04020705040A02060702" pitchFamily="82" charset="0"/>
              </a:rPr>
              <a:t>Słowa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pilota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"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Obraz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Róży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emanuje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z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niego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niczym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blask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płomienia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z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lampy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"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interpretuję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w ten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sposób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,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że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uczucie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chłopca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do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Róży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jest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zauważalne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,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poprzez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to jak</a:t>
            </a:r>
            <a:br>
              <a:rPr lang="en-US" sz="2000" b="0" i="0" dirty="0">
                <a:effectLst/>
                <a:latin typeface="Algerian" panose="04020705040A02060702" pitchFamily="82" charset="0"/>
              </a:rPr>
            </a:br>
            <a:r>
              <a:rPr lang="en-US" sz="2000" b="0" i="0" dirty="0">
                <a:effectLst/>
                <a:latin typeface="Algerian" panose="04020705040A02060702" pitchFamily="82" charset="0"/>
              </a:rPr>
              <a:t>o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niej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mówi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,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nie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wstydzi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się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tego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,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że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ją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kocha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.</a:t>
            </a:r>
            <a:br>
              <a:rPr lang="en-US" sz="2000" b="0" i="0" dirty="0">
                <a:effectLst/>
                <a:latin typeface="Algerian" panose="04020705040A02060702" pitchFamily="82" charset="0"/>
              </a:rPr>
            </a:br>
            <a:r>
              <a:rPr lang="en-US" sz="2000" b="0" i="0" dirty="0" err="1">
                <a:effectLst/>
                <a:latin typeface="Algerian" panose="04020705040A02060702" pitchFamily="82" charset="0"/>
              </a:rPr>
              <a:t>Mały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Książę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okazuje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swoją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miłość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do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niej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i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jest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jej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wierny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nawet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po ich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trudnych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doświadczeniach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,</a:t>
            </a:r>
            <a:br>
              <a:rPr lang="en-US" sz="2000" b="0" i="0" dirty="0">
                <a:effectLst/>
                <a:latin typeface="Algerian" panose="04020705040A02060702" pitchFamily="82" charset="0"/>
              </a:rPr>
            </a:br>
            <a:r>
              <a:rPr lang="en-US" sz="2000" b="0" i="0" dirty="0" err="1">
                <a:effectLst/>
                <a:latin typeface="Algerian" panose="04020705040A02060702" pitchFamily="82" charset="0"/>
              </a:rPr>
              <a:t>pokazuje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on,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że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będzie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z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nią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na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dobre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i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na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złe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,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niezależnie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od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tego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,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czy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będzie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ich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dzielić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duża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odległość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,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czy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się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 </a:t>
            </a:r>
            <a:r>
              <a:rPr lang="en-US" sz="2000" b="0" i="0" dirty="0" err="1">
                <a:effectLst/>
                <a:latin typeface="Algerian" panose="04020705040A02060702" pitchFamily="82" charset="0"/>
              </a:rPr>
              <a:t>pokłócą</a:t>
            </a:r>
            <a:r>
              <a:rPr lang="en-US" sz="2000" b="0" i="0" dirty="0">
                <a:effectLst/>
                <a:latin typeface="Algerian" panose="04020705040A02060702" pitchFamily="82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092460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C373D4-47D9-4331-8982-D3673222A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-487680"/>
            <a:ext cx="4620584" cy="725424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l-PL" sz="2800" b="0" i="0" dirty="0">
                <a:effectLst/>
                <a:latin typeface="Algerian" panose="04020705040A02060702" pitchFamily="82" charset="0"/>
              </a:rPr>
              <a:t>Moim zdaniem jeżeli jesteśmy czemuś lub komuś wierni, wierni do końca, tak jak Mały Książę Róży-wypełnia to nasze życie. Staje się jego sensem. Nasza lojalność sprawie jest zauważalna dla innych. To o niej możemy rozmawiać godzinami. Promieniuje z nas jak światło lampy, które może oświetlić innych.</a:t>
            </a:r>
            <a:br>
              <a:rPr lang="pl-PL" sz="3200" dirty="0"/>
            </a:br>
            <a:endParaRPr lang="en-US" sz="3200" dirty="0"/>
          </a:p>
        </p:txBody>
      </p:sp>
      <p:pic>
        <p:nvPicPr>
          <p:cNvPr id="2050" name="Picture 2" descr="Znalezione obrazy dla zapytania: róża">
            <a:extLst>
              <a:ext uri="{FF2B5EF4-FFF2-40B4-BE49-F238E27FC236}">
                <a16:creationId xmlns:a16="http://schemas.microsoft.com/office/drawing/2014/main" id="{436C70B5-80CC-4C55-9A2C-D74F252E4D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 r="22958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17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Znalezione obrazy dla zapytania: mały książe i róża">
            <a:extLst>
              <a:ext uri="{FF2B5EF4-FFF2-40B4-BE49-F238E27FC236}">
                <a16:creationId xmlns:a16="http://schemas.microsoft.com/office/drawing/2014/main" id="{0F7C637B-7263-4E4C-808C-805FC5579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2" r="5418" b="2"/>
          <a:stretch/>
        </p:blipFill>
        <p:spPr bwMode="auto">
          <a:xfrm>
            <a:off x="4476307" y="595421"/>
            <a:ext cx="7715693" cy="565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F597B70-7EF4-412B-81D2-E4D3CE31D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751840"/>
            <a:ext cx="3948269" cy="532384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lgerian" panose="04020705040A02060702" pitchFamily="82" charset="0"/>
              </a:rPr>
              <a:t>Według</a:t>
            </a:r>
            <a:r>
              <a:rPr lang="en-US" sz="3200" dirty="0">
                <a:solidFill>
                  <a:srgbClr val="000000"/>
                </a:solidFill>
                <a:latin typeface="Algerian" panose="04020705040A02060702" pitchFamily="82" charset="0"/>
              </a:rPr>
              <a:t> </a:t>
            </a:r>
            <a:r>
              <a:rPr lang="pl-PL" sz="3200" dirty="0">
                <a:solidFill>
                  <a:srgbClr val="000000"/>
                </a:solidFill>
                <a:latin typeface="Algerian" panose="04020705040A02060702" pitchFamily="82" charset="0"/>
              </a:rPr>
              <a:t>nas</a:t>
            </a:r>
            <a:r>
              <a:rPr lang="en-US" sz="3200" dirty="0">
                <a:solidFill>
                  <a:srgbClr val="000000"/>
                </a:solidFill>
                <a:latin typeface="Algerian" panose="04020705040A02060702" pitchFamily="8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lgerian" panose="04020705040A02060702" pitchFamily="82" charset="0"/>
              </a:rPr>
              <a:t>cytat</a:t>
            </a:r>
            <a:r>
              <a:rPr lang="en-US" sz="3200" dirty="0">
                <a:solidFill>
                  <a:srgbClr val="000000"/>
                </a:solidFill>
                <a:latin typeface="Algerian" panose="04020705040A02060702" pitchFamily="82" charset="0"/>
              </a:rPr>
              <a:t> ten ma </a:t>
            </a:r>
            <a:r>
              <a:rPr lang="en-US" sz="3200" dirty="0" err="1">
                <a:solidFill>
                  <a:srgbClr val="000000"/>
                </a:solidFill>
                <a:latin typeface="Algerian" panose="04020705040A02060702" pitchFamily="82" charset="0"/>
              </a:rPr>
              <a:t>odzwierciedlenie</a:t>
            </a:r>
            <a:r>
              <a:rPr lang="en-US" sz="3200" dirty="0">
                <a:solidFill>
                  <a:srgbClr val="000000"/>
                </a:solidFill>
                <a:latin typeface="Algerian" panose="04020705040A02060702" pitchFamily="8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lgerian" panose="04020705040A02060702" pitchFamily="82" charset="0"/>
              </a:rPr>
              <a:t>miłości</a:t>
            </a:r>
            <a:r>
              <a:rPr lang="en-US" sz="3200" dirty="0">
                <a:solidFill>
                  <a:srgbClr val="000000"/>
                </a:solidFill>
                <a:latin typeface="Algerian" panose="04020705040A02060702" pitchFamily="8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lgerian" panose="04020705040A02060702" pitchFamily="82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Algerian" panose="04020705040A02060702" pitchFamily="8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lgerian" panose="04020705040A02060702" pitchFamily="82" charset="0"/>
              </a:rPr>
              <a:t>wierności</a:t>
            </a:r>
            <a:r>
              <a:rPr lang="en-US" sz="3200" dirty="0">
                <a:solidFill>
                  <a:srgbClr val="000000"/>
                </a:solidFill>
                <a:latin typeface="Algerian" panose="04020705040A02060702" pitchFamily="82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lgerian" panose="04020705040A02060702" pitchFamily="82" charset="0"/>
              </a:rPr>
              <a:t>którą</a:t>
            </a:r>
            <a:r>
              <a:rPr lang="en-US" sz="3200" dirty="0">
                <a:solidFill>
                  <a:srgbClr val="000000"/>
                </a:solidFill>
                <a:latin typeface="Algerian" panose="04020705040A02060702" pitchFamily="8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lgerian" panose="04020705040A02060702" pitchFamily="82" charset="0"/>
              </a:rPr>
              <a:t>możemy</a:t>
            </a:r>
            <a:r>
              <a:rPr lang="en-US" sz="3200" dirty="0">
                <a:solidFill>
                  <a:srgbClr val="000000"/>
                </a:solidFill>
                <a:latin typeface="Algerian" panose="04020705040A02060702" pitchFamily="8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lgerian" panose="04020705040A02060702" pitchFamily="82" charset="0"/>
              </a:rPr>
              <a:t>dostrzec</a:t>
            </a:r>
            <a:r>
              <a:rPr lang="en-US" sz="3200" dirty="0">
                <a:solidFill>
                  <a:srgbClr val="000000"/>
                </a:solidFill>
                <a:latin typeface="Algerian" panose="04020705040A02060702" pitchFamily="8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lgerian" panose="04020705040A02060702" pitchFamily="82" charset="0"/>
              </a:rPr>
              <a:t>między</a:t>
            </a:r>
            <a:r>
              <a:rPr lang="pl-PL" sz="3200" dirty="0">
                <a:solidFill>
                  <a:srgbClr val="000000"/>
                </a:solidFill>
                <a:latin typeface="Algerian" panose="04020705040A02060702" pitchFamily="82" charset="0"/>
              </a:rPr>
              <a:t> bohaterami „Dziadów cz.2” autorstwa Adama Mickiewicza- Upiorem, a kobietą.</a:t>
            </a:r>
            <a:endParaRPr lang="en-US" sz="3200" dirty="0">
              <a:solidFill>
                <a:srgbClr val="00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82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70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Freeform: Shape 72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082" name="Freeform: Shape 74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2CB7F2-6DEE-4397-AE7D-7FAE05577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44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8323DDC-FECE-47DE-B343-4FDF3076B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051" y="1053012"/>
            <a:ext cx="3384000" cy="6231708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400" dirty="0" err="1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Możemy</a:t>
            </a:r>
            <a:r>
              <a:rPr lang="en-US" sz="2400" dirty="0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zauważyć</a:t>
            </a:r>
            <a:r>
              <a:rPr lang="en-US" sz="2400" dirty="0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podobną</a:t>
            </a:r>
            <a:r>
              <a:rPr lang="en-US" sz="2400" dirty="0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sytuację</a:t>
            </a:r>
            <a:r>
              <a:rPr lang="en-US" sz="2400" dirty="0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pomiędzy</a:t>
            </a:r>
            <a:r>
              <a:rPr lang="en-US" sz="2400" dirty="0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Winicjuszem</a:t>
            </a:r>
            <a:r>
              <a:rPr lang="en-US" sz="2400" dirty="0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i</a:t>
            </a:r>
            <a:r>
              <a:rPr lang="en-US" sz="2400" dirty="0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Ligią</a:t>
            </a:r>
            <a:r>
              <a:rPr lang="en-US" sz="2400" dirty="0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 z </a:t>
            </a:r>
            <a:r>
              <a:rPr lang="en-US" sz="2400" dirty="0" err="1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powieści</a:t>
            </a:r>
            <a:r>
              <a:rPr lang="en-US" sz="2400" dirty="0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 „Quo Vadis” </a:t>
            </a:r>
            <a:r>
              <a:rPr lang="en-US" sz="2400" dirty="0" err="1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autorstwa</a:t>
            </a:r>
            <a:r>
              <a:rPr lang="en-US" sz="2400" dirty="0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Henryka</a:t>
            </a:r>
            <a:r>
              <a:rPr lang="en-US" sz="2400" dirty="0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Sienkiewicza</a:t>
            </a:r>
            <a:r>
              <a:rPr lang="en-US" sz="2400" dirty="0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oraz</a:t>
            </a:r>
            <a:r>
              <a:rPr lang="en-US" sz="2400" dirty="0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Latarnikiem</a:t>
            </a:r>
            <a:r>
              <a:rPr lang="en-US" sz="2400" dirty="0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i</a:t>
            </a:r>
            <a:r>
              <a:rPr lang="en-US" sz="2400" dirty="0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jego</a:t>
            </a:r>
            <a:r>
              <a:rPr lang="en-US" sz="2400" dirty="0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miłością</a:t>
            </a:r>
            <a:r>
              <a:rPr lang="en-US" sz="2400" dirty="0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 do </a:t>
            </a:r>
            <a:r>
              <a:rPr lang="en-US" sz="2400" dirty="0" err="1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ojczyzny</a:t>
            </a:r>
            <a:r>
              <a:rPr lang="en-US" sz="2400" dirty="0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zobrazowanej</a:t>
            </a:r>
            <a:r>
              <a:rPr lang="en-US" sz="2400" dirty="0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 w </a:t>
            </a:r>
            <a:r>
              <a:rPr lang="en-US" sz="2400" dirty="0" err="1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utworze</a:t>
            </a:r>
            <a:r>
              <a:rPr lang="en-US" sz="2400" dirty="0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 pt. „</a:t>
            </a:r>
            <a:r>
              <a:rPr lang="en-US" sz="2400" dirty="0" err="1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Latarnik</a:t>
            </a:r>
            <a:r>
              <a:rPr lang="en-US" sz="2400" dirty="0">
                <a:solidFill>
                  <a:schemeClr val="bg1">
                    <a:alpha val="60000"/>
                  </a:schemeClr>
                </a:solidFill>
                <a:latin typeface="Algerian" panose="04020705040A02060702" pitchFamily="82" charset="0"/>
              </a:rPr>
              <a:t>”.</a:t>
            </a:r>
          </a:p>
        </p:txBody>
      </p:sp>
      <p:pic>
        <p:nvPicPr>
          <p:cNvPr id="3074" name="Picture 2" descr="Znalezione obrazy dla zapytania: latarnia z latarnika">
            <a:extLst>
              <a:ext uri="{FF2B5EF4-FFF2-40B4-BE49-F238E27FC236}">
                <a16:creationId xmlns:a16="http://schemas.microsoft.com/office/drawing/2014/main" id="{5BA4DF63-6071-4CD2-8A44-F47D7980972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" r="6969"/>
          <a:stretch>
            <a:fillRect/>
          </a:stretch>
        </p:blipFill>
        <p:spPr bwMode="auto">
          <a:xfrm>
            <a:off x="5411053" y="1053012"/>
            <a:ext cx="6014185" cy="475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878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53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az 2" descr="Obraz zawierający mapa&#10;&#10;Opis wygenerowany automatycznie">
            <a:extLst>
              <a:ext uri="{FF2B5EF4-FFF2-40B4-BE49-F238E27FC236}">
                <a16:creationId xmlns:a16="http://schemas.microsoft.com/office/drawing/2014/main" id="{AD2D4EC9-FEA6-43D7-9328-7C2DF27D8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899" y="1176793"/>
            <a:ext cx="3411109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87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339</Words>
  <Application>Microsoft Office PowerPoint</Application>
  <PresentationFormat>Panoramiczny</PresentationFormat>
  <Paragraphs>8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Motyw pakietu Office</vt:lpstr>
      <vt:lpstr>Interpretacja sentencji </vt:lpstr>
      <vt:lpstr>Prezentacja programu PowerPoint</vt:lpstr>
      <vt:lpstr>Prezentacja programu PowerPoint</vt:lpstr>
      <vt:lpstr>Prezentacja programu PowerPoint</vt:lpstr>
      <vt:lpstr>Moim zdaniem jeżeli jesteśmy czemuś lub komuś wierni, wierni do końca, tak jak Mały Książę Róży-wypełnia to nasze życie. Staje się jego sensem. Nasza lojalność sprawie jest zauważalna dla innych. To o niej możemy rozmawiać godzinami. Promieniuje z nas jak światło lampy, które może oświetlić innych. </vt:lpstr>
      <vt:lpstr>Według nas cytat ten ma odzwierciedlenie miłości i wierności, którą możemy dostrzec między bohaterami „Dziadów cz.2” autorstwa Adama Mickiewicza- Upiorem, a kobietą.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Julia Jabłońska</dc:creator>
  <cp:lastModifiedBy>Julia Jabłońska</cp:lastModifiedBy>
  <cp:revision>1</cp:revision>
  <dcterms:created xsi:type="dcterms:W3CDTF">2021-02-08T11:04:19Z</dcterms:created>
  <dcterms:modified xsi:type="dcterms:W3CDTF">2021-02-10T11:56:13Z</dcterms:modified>
</cp:coreProperties>
</file>